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5" d="100"/>
          <a:sy n="65" d="100"/>
        </p:scale>
        <p:origin x="67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9144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3886200" y="1267731"/>
            <a:ext cx="1371600" cy="548640"/>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71281" y="2091263"/>
            <a:ext cx="6801440" cy="2590800"/>
          </a:xfrm>
        </p:spPr>
        <p:txBody>
          <a:bodyPr tIns="45720" bIns="45720" anchor="ctr">
            <a:noAutofit/>
          </a:bodyPr>
          <a:lstStyle>
            <a:lvl1pPr algn="ctr">
              <a:lnSpc>
                <a:spcPct val="83000"/>
              </a:lnSpc>
              <a:defRPr lang="en-US" sz="6200" b="0" kern="1200" cap="all" spc="-100" baseline="0" dirty="0">
                <a:solidFill>
                  <a:schemeClr val="tx1">
                    <a:lumMod val="85000"/>
                    <a:lumOff val="15000"/>
                  </a:schemeClr>
                </a:solidFill>
                <a:effectLst/>
                <a:latin typeface="+mj-lt"/>
                <a:ea typeface="+mn-ea"/>
                <a:cs typeface="+mn-cs"/>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71575" y="4682062"/>
            <a:ext cx="6803136" cy="502920"/>
          </a:xfrm>
        </p:spPr>
        <p:txBody>
          <a:bodyPr>
            <a:normAutofit/>
          </a:bodyPr>
          <a:lstStyle>
            <a:lvl1pPr marL="0" indent="0" algn="ctr">
              <a:spcBef>
                <a:spcPts val="0"/>
              </a:spcBef>
              <a:buNone/>
              <a:defRPr sz="1400" spc="80" baseline="0">
                <a:solidFill>
                  <a:schemeClr val="tx1"/>
                </a:solidFill>
              </a:defRPr>
            </a:lvl1pPr>
            <a:lvl2pPr marL="457200" indent="0" algn="ctr">
              <a:buNone/>
              <a:defRPr sz="1400"/>
            </a:lvl2pPr>
            <a:lvl3pPr marL="914400" indent="0" algn="ctr">
              <a:buNone/>
              <a:defRPr sz="1400"/>
            </a:lvl3pPr>
            <a:lvl4pPr marL="1371600" indent="0" algn="ctr">
              <a:buNone/>
              <a:defRPr sz="1400"/>
            </a:lvl4pPr>
            <a:lvl5pPr marL="1828800" indent="0" algn="ctr">
              <a:buNone/>
              <a:defRPr sz="1400"/>
            </a:lvl5pPr>
            <a:lvl6pPr marL="2286000" indent="0" algn="ctr">
              <a:buNone/>
              <a:defRPr sz="1400"/>
            </a:lvl6pPr>
            <a:lvl7pPr marL="2743200" indent="0" algn="ctr">
              <a:buNone/>
              <a:defRPr sz="1400"/>
            </a:lvl7pPr>
            <a:lvl8pPr marL="3200400" indent="0" algn="ctr">
              <a:buNone/>
              <a:defRPr sz="1400"/>
            </a:lvl8pPr>
            <a:lvl9pPr marL="3657600" indent="0" algn="ctr">
              <a:buNone/>
              <a:defRPr sz="1400"/>
            </a:lvl9pPr>
          </a:lstStyle>
          <a:p>
            <a:r>
              <a:rPr lang="ja-JP" altLang="en-US" smtClean="0"/>
              <a:t>マスター サブタイトルの書式設定</a:t>
            </a:r>
            <a:endParaRPr lang="en-US" dirty="0"/>
          </a:p>
        </p:txBody>
      </p:sp>
      <p:sp>
        <p:nvSpPr>
          <p:cNvPr id="20" name="Date Placeholder 19"/>
          <p:cNvSpPr>
            <a:spLocks noGrp="1"/>
          </p:cNvSpPr>
          <p:nvPr>
            <p:ph type="dt" sz="half" idx="10"/>
          </p:nvPr>
        </p:nvSpPr>
        <p:spPr>
          <a:xfrm>
            <a:off x="3931920" y="1327188"/>
            <a:ext cx="1280160" cy="457200"/>
          </a:xfrm>
        </p:spPr>
        <p:txBody>
          <a:bodyPr/>
          <a:lstStyle>
            <a:lvl1pPr algn="ctr">
              <a:defRPr sz="1100" spc="0" baseline="0">
                <a:solidFill>
                  <a:schemeClr val="tx1"/>
                </a:solidFill>
                <a:latin typeface="+mn-lt"/>
              </a:defRPr>
            </a:lvl1pPr>
          </a:lstStyle>
          <a:p>
            <a:fld id="{5D70E43E-F94C-4CE7-9F33-9F1E6FC3CE2A}" type="datetimeFigureOut">
              <a:rPr kumimoji="1" lang="ja-JP" altLang="en-US" smtClean="0"/>
              <a:t>2023/9/5</a:t>
            </a:fld>
            <a:endParaRPr kumimoji="1" lang="ja-JP" altLang="en-US"/>
          </a:p>
        </p:txBody>
      </p:sp>
      <p:sp>
        <p:nvSpPr>
          <p:cNvPr id="21" name="Footer Placeholder 20"/>
          <p:cNvSpPr>
            <a:spLocks noGrp="1"/>
          </p:cNvSpPr>
          <p:nvPr>
            <p:ph type="ftr" sz="quarter" idx="11"/>
          </p:nvPr>
        </p:nvSpPr>
        <p:spPr>
          <a:xfrm>
            <a:off x="1104936" y="5211060"/>
            <a:ext cx="4429125" cy="228600"/>
          </a:xfrm>
        </p:spPr>
        <p:txBody>
          <a:bodyPr/>
          <a:lstStyle>
            <a:lvl1pPr algn="l">
              <a:defRPr sz="900">
                <a:solidFill>
                  <a:schemeClr val="tx1">
                    <a:lumMod val="75000"/>
                    <a:lumOff val="25000"/>
                  </a:schemeClr>
                </a:solidFill>
              </a:defRPr>
            </a:lvl1pPr>
          </a:lstStyle>
          <a:p>
            <a:endParaRPr kumimoji="1" lang="ja-JP" altLang="en-US"/>
          </a:p>
        </p:txBody>
      </p:sp>
      <p:sp>
        <p:nvSpPr>
          <p:cNvPr id="22" name="Slide Number Placeholder 21"/>
          <p:cNvSpPr>
            <a:spLocks noGrp="1"/>
          </p:cNvSpPr>
          <p:nvPr>
            <p:ph type="sldNum" sz="quarter" idx="12"/>
          </p:nvPr>
        </p:nvSpPr>
        <p:spPr>
          <a:xfrm>
            <a:off x="6455190" y="5212080"/>
            <a:ext cx="1583911" cy="228600"/>
          </a:xfrm>
        </p:spPr>
        <p:txBody>
          <a:bodyPr/>
          <a:lstStyle>
            <a:lvl1pPr>
              <a:defRPr>
                <a:solidFill>
                  <a:schemeClr val="tx1">
                    <a:lumMod val="75000"/>
                    <a:lumOff val="25000"/>
                  </a:schemeClr>
                </a:solidFill>
              </a:defRPr>
            </a:lvl1p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42949177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70E43E-F94C-4CE7-9F33-9F1E6FC3CE2A}"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3121440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762000"/>
            <a:ext cx="1771650" cy="52578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762000"/>
            <a:ext cx="6057900" cy="52578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D70E43E-F94C-4CE7-9F33-9F1E6FC3CE2A}" type="datetimeFigureOut">
              <a:rPr kumimoji="1" lang="ja-JP" altLang="en-US" smtClean="0"/>
              <a:t>2023/9/5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51037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D70E43E-F94C-4CE7-9F33-9F1E6FC3CE2A}" type="datetimeFigureOut">
              <a:rPr kumimoji="1" lang="ja-JP" altLang="en-US" smtClean="0"/>
              <a:t>2023/9/5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2179512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9144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980902" y="1275025"/>
            <a:ext cx="7182197"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088136" y="1385316"/>
            <a:ext cx="6967728" cy="4087368"/>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3794760" y="1267730"/>
            <a:ext cx="1554480" cy="6400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3886200" y="1267731"/>
            <a:ext cx="1371600" cy="548640"/>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172717" y="2094309"/>
            <a:ext cx="6803136" cy="2587752"/>
          </a:xfrm>
        </p:spPr>
        <p:txBody>
          <a:bodyPr anchor="ctr">
            <a:noAutofit/>
          </a:bodyPr>
          <a:lstStyle>
            <a:lvl1pPr algn="ctr">
              <a:lnSpc>
                <a:spcPct val="83000"/>
              </a:lnSpc>
              <a:defRPr lang="en-US" sz="6200" kern="1200" cap="all" spc="-100" baseline="0" dirty="0">
                <a:solidFill>
                  <a:schemeClr val="tx1">
                    <a:lumMod val="85000"/>
                    <a:lumOff val="15000"/>
                  </a:schemeClr>
                </a:solidFill>
                <a:effectLst/>
                <a:latin typeface="+mj-lt"/>
                <a:ea typeface="+mn-ea"/>
                <a:cs typeface="+mn-cs"/>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72718" y="4682062"/>
            <a:ext cx="6803136" cy="502920"/>
          </a:xfrm>
        </p:spPr>
        <p:txBody>
          <a:bodyPr anchor="t">
            <a:normAutofit/>
          </a:bodyPr>
          <a:lstStyle>
            <a:lvl1pPr marL="0" indent="0" algn="ctr">
              <a:buNone/>
              <a:defRPr sz="1400">
                <a:solidFill>
                  <a:schemeClr val="tx1"/>
                </a:solidFill>
                <a:effectLst/>
              </a:defRPr>
            </a:lvl1pPr>
            <a:lvl2pPr marL="457200" indent="0">
              <a:buNone/>
              <a:defRPr sz="1400">
                <a:solidFill>
                  <a:schemeClr val="tx1">
                    <a:tint val="75000"/>
                  </a:schemeClr>
                </a:solidFill>
              </a:defRPr>
            </a:lvl2pPr>
            <a:lvl3pPr marL="914400" indent="0">
              <a:buNone/>
              <a:defRPr sz="14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3931920" y="1325880"/>
            <a:ext cx="1280160" cy="457200"/>
          </a:xfrm>
        </p:spPr>
        <p:txBody>
          <a:bodyPr/>
          <a:lstStyle>
            <a:lvl1pPr algn="ctr">
              <a:defRPr lang="en-US" sz="1100" kern="1200" spc="0" baseline="0">
                <a:solidFill>
                  <a:schemeClr val="tx1"/>
                </a:solidFill>
                <a:latin typeface="+mn-lt"/>
                <a:ea typeface="+mn-ea"/>
                <a:cs typeface="+mn-cs"/>
              </a:defRPr>
            </a:lvl1pPr>
          </a:lstStyle>
          <a:p>
            <a:fld id="{5D70E43E-F94C-4CE7-9F33-9F1E6FC3CE2A}" type="datetimeFigureOut">
              <a:rPr kumimoji="1" lang="ja-JP" altLang="en-US" smtClean="0"/>
              <a:t>2023/9/5</a:t>
            </a:fld>
            <a:endParaRPr kumimoji="1" lang="ja-JP" altLang="en-US"/>
          </a:p>
        </p:txBody>
      </p:sp>
      <p:sp>
        <p:nvSpPr>
          <p:cNvPr id="5" name="Footer Placeholder 4"/>
          <p:cNvSpPr>
            <a:spLocks noGrp="1"/>
          </p:cNvSpPr>
          <p:nvPr>
            <p:ph type="ftr" sz="quarter" idx="11"/>
          </p:nvPr>
        </p:nvSpPr>
        <p:spPr>
          <a:xfrm>
            <a:off x="1104679" y="5211060"/>
            <a:ext cx="4430268" cy="228600"/>
          </a:xfrm>
        </p:spPr>
        <p:txBody>
          <a:bodyPr/>
          <a:lstStyle>
            <a:lvl1pPr algn="l">
              <a:defRPr/>
            </a:lvl1pPr>
          </a:lstStyle>
          <a:p>
            <a:endParaRPr kumimoji="1" lang="ja-JP" altLang="en-US"/>
          </a:p>
        </p:txBody>
      </p:sp>
      <p:sp>
        <p:nvSpPr>
          <p:cNvPr id="6" name="Slide Number Placeholder 5"/>
          <p:cNvSpPr>
            <a:spLocks noGrp="1"/>
          </p:cNvSpPr>
          <p:nvPr>
            <p:ph type="sldNum" sz="quarter" idx="12"/>
          </p:nvPr>
        </p:nvSpPr>
        <p:spPr>
          <a:xfrm>
            <a:off x="6453378" y="5211060"/>
            <a:ext cx="1584198" cy="228600"/>
          </a:xfrm>
        </p:spPr>
        <p:txBody>
          <a:body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253346464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152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754880" y="2103120"/>
            <a:ext cx="3657600" cy="393192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D70E43E-F94C-4CE7-9F33-9F1E6FC3CE2A}"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1851378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1520" y="2074334"/>
            <a:ext cx="365760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31520" y="2755898"/>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754880" y="2074334"/>
            <a:ext cx="365760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754880" y="2756581"/>
            <a:ext cx="365760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D70E43E-F94C-4CE7-9F33-9F1E6FC3CE2A}" type="datetimeFigureOut">
              <a:rPr kumimoji="1" lang="ja-JP" altLang="en-US" smtClean="0"/>
              <a:t>2023/9/5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339283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D70E43E-F94C-4CE7-9F33-9F1E6FC3CE2A}" type="datetimeFigureOut">
              <a:rPr kumimoji="1" lang="ja-JP" altLang="en-US" smtClean="0"/>
              <a:t>2023/9/5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4077049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0E43E-F94C-4CE7-9F33-9F1E6FC3CE2A}" type="datetimeFigureOut">
              <a:rPr kumimoji="1" lang="ja-JP" altLang="en-US" smtClean="0"/>
              <a:t>2023/9/5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2189864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16" name="Rectangle 15"/>
          <p:cNvSpPr/>
          <p:nvPr/>
        </p:nvSpPr>
        <p:spPr>
          <a:xfrm>
            <a:off x="184147" y="173736"/>
            <a:ext cx="6398514" cy="65105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7392"/>
            <a:ext cx="1823085" cy="1645920"/>
          </a:xfrm>
        </p:spPr>
        <p:txBody>
          <a:bodyPr anchor="b">
            <a:normAutofit/>
          </a:bodyPr>
          <a:lstStyle>
            <a:lvl1pPr algn="l" defTabSz="914400" rtl="0" eaLnBrk="1" latinLnBrk="0" hangingPunct="1">
              <a:lnSpc>
                <a:spcPct val="90000"/>
              </a:lnSpc>
              <a:spcBef>
                <a:spcPct val="0"/>
              </a:spcBef>
              <a:buNone/>
              <a:defRPr lang="en-US" sz="2400" b="0" kern="1200" cap="none" spc="0" baseline="0" dirty="0">
                <a:solidFill>
                  <a:srgbClr val="FFFFFF"/>
                </a:solidFill>
                <a:effectLst/>
                <a:latin typeface="+mj-lt"/>
                <a:ea typeface="+mn-ea"/>
                <a:cs typeface="+mn-cs"/>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68976" y="907143"/>
            <a:ext cx="5428856" cy="5043714"/>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972300" y="2286000"/>
            <a:ext cx="1823085" cy="3505200"/>
          </a:xfrm>
        </p:spPr>
        <p:txBody>
          <a:bodyPr>
            <a:normAutofit/>
          </a:bodyPr>
          <a:lstStyle>
            <a:lvl1pPr marL="0" indent="0">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8" name="Date Placeholder 7"/>
          <p:cNvSpPr>
            <a:spLocks noGrp="1"/>
          </p:cNvSpPr>
          <p:nvPr>
            <p:ph type="dt" sz="half" idx="10"/>
          </p:nvPr>
        </p:nvSpPr>
        <p:spPr/>
        <p:txBody>
          <a:bodyPr/>
          <a:lstStyle/>
          <a:p>
            <a:fld id="{5D70E43E-F94C-4CE7-9F33-9F1E6FC3CE2A}" type="datetimeFigureOut">
              <a:rPr kumimoji="1" lang="ja-JP" altLang="en-US" smtClean="0"/>
              <a:t>2023/9/5</a:t>
            </a:fld>
            <a:endParaRPr kumimoji="1" lang="ja-JP" altLang="en-US"/>
          </a:p>
        </p:txBody>
      </p:sp>
      <p:sp>
        <p:nvSpPr>
          <p:cNvPr id="9" name="Footer Placeholder 8"/>
          <p:cNvSpPr>
            <a:spLocks noGrp="1"/>
          </p:cNvSpPr>
          <p:nvPr>
            <p:ph type="ftr" sz="quarter" idx="11"/>
          </p:nvPr>
        </p:nvSpPr>
        <p:spPr/>
        <p:txBody>
          <a:bodyPr/>
          <a:lstStyle>
            <a:lvl1pPr algn="r">
              <a:defRPr/>
            </a:lvl1pPr>
          </a:lstStyle>
          <a:p>
            <a:endParaRPr kumimoji="1" lang="ja-JP" altLang="en-US"/>
          </a:p>
        </p:txBody>
      </p:sp>
      <p:sp>
        <p:nvSpPr>
          <p:cNvPr id="11" name="Slide Number Placeholder 10"/>
          <p:cNvSpPr>
            <a:spLocks noGrp="1"/>
          </p:cNvSpPr>
          <p:nvPr>
            <p:ph type="sldNum" sz="quarter" idx="12"/>
          </p:nvPr>
        </p:nvSpPr>
        <p:spPr>
          <a:xfrm>
            <a:off x="7795258" y="6310086"/>
            <a:ext cx="1097280" cy="274320"/>
          </a:xfrm>
        </p:spPr>
        <p:txBody>
          <a:bodyPr/>
          <a:lstStyle>
            <a:lvl1pPr>
              <a:defRPr>
                <a:solidFill>
                  <a:srgbClr val="FFFFFF"/>
                </a:solidFill>
              </a:defRPr>
            </a:lvl1pPr>
          </a:lstStyle>
          <a:p>
            <a:fld id="{8DE371C9-44ED-4FBE-B9CB-D3CEF855D6FD}" type="slidenum">
              <a:rPr kumimoji="1" lang="ja-JP" altLang="en-US" smtClean="0"/>
              <a:t>‹#›</a:t>
            </a:fld>
            <a:endParaRPr kumimoji="1" lang="ja-JP" altLang="en-US"/>
          </a:p>
        </p:txBody>
      </p:sp>
      <p:sp>
        <p:nvSpPr>
          <p:cNvPr id="12" name="Rectangle 11"/>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9369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4" name="Rectangle 13"/>
          <p:cNvSpPr/>
          <p:nvPr/>
        </p:nvSpPr>
        <p:spPr>
          <a:xfrm>
            <a:off x="6765290" y="173736"/>
            <a:ext cx="2194560" cy="651052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972300" y="603504"/>
            <a:ext cx="1824228" cy="1645920"/>
          </a:xfrm>
        </p:spPr>
        <p:txBody>
          <a:bodyPr anchor="b">
            <a:noAutofit/>
          </a:bodyPr>
          <a:lstStyle>
            <a:lvl1pPr algn="l">
              <a:defRPr sz="2400" b="0">
                <a:solidFill>
                  <a:srgbClr val="FFFFFF"/>
                </a:solidFill>
                <a:latin typeface="+mj-lt"/>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71449" y="173736"/>
            <a:ext cx="6398514" cy="6510528"/>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972300" y="2286000"/>
            <a:ext cx="1824228" cy="3502152"/>
          </a:xfrm>
        </p:spPr>
        <p:txBody>
          <a:bodyPr>
            <a:normAutofit/>
          </a:bodyPr>
          <a:lstStyle>
            <a:lvl1pPr marL="0" indent="0" algn="l">
              <a:lnSpc>
                <a:spcPct val="110000"/>
              </a:lnSpc>
              <a:spcBef>
                <a:spcPts val="800"/>
              </a:spcBef>
              <a:buNone/>
              <a:defRPr sz="13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5D70E43E-F94C-4CE7-9F33-9F1E6FC3CE2A}" type="datetimeFigureOut">
              <a:rPr kumimoji="1" lang="ja-JP" altLang="en-US" smtClean="0"/>
              <a:t>2023/9/5</a:t>
            </a:fld>
            <a:endParaRPr kumimoji="1" lang="ja-JP" alt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9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kumimoji="1" lang="ja-JP" altLang="en-US"/>
          </a:p>
        </p:txBody>
      </p:sp>
      <p:sp>
        <p:nvSpPr>
          <p:cNvPr id="7" name="Slide Number Placeholder 6"/>
          <p:cNvSpPr>
            <a:spLocks noGrp="1"/>
          </p:cNvSpPr>
          <p:nvPr>
            <p:ph type="sldNum" sz="quarter" idx="12"/>
          </p:nvPr>
        </p:nvSpPr>
        <p:spPr>
          <a:xfrm>
            <a:off x="7797546" y="6309360"/>
            <a:ext cx="1097280" cy="274320"/>
          </a:xfrm>
        </p:spPr>
        <p:txBody>
          <a:bodyPr/>
          <a:lstStyle>
            <a:lvl1pPr>
              <a:defRPr>
                <a:solidFill>
                  <a:srgbClr val="FFFFFF"/>
                </a:solidFill>
              </a:defRPr>
            </a:lvl1pPr>
          </a:lstStyle>
          <a:p>
            <a:fld id="{8DE371C9-44ED-4FBE-B9CB-D3CEF855D6FD}" type="slidenum">
              <a:rPr kumimoji="1" lang="ja-JP" altLang="en-US" smtClean="0"/>
              <a:t>‹#›</a:t>
            </a:fld>
            <a:endParaRPr kumimoji="1" lang="ja-JP" altLang="en-US"/>
          </a:p>
        </p:txBody>
      </p:sp>
      <p:sp>
        <p:nvSpPr>
          <p:cNvPr id="11" name="Rectangle 10"/>
          <p:cNvSpPr/>
          <p:nvPr/>
        </p:nvSpPr>
        <p:spPr>
          <a:xfrm>
            <a:off x="6868160" y="274320"/>
            <a:ext cx="1988820" cy="6309360"/>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76975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76022" y="173736"/>
            <a:ext cx="8791956" cy="6510528"/>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731520" y="642594"/>
            <a:ext cx="7680960" cy="137160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1520" y="2103120"/>
            <a:ext cx="7680960" cy="393192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234768" y="6309360"/>
            <a:ext cx="2057400" cy="274320"/>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fld id="{5D70E43E-F94C-4CE7-9F33-9F1E6FC3CE2A}" type="datetimeFigureOut">
              <a:rPr kumimoji="1" lang="ja-JP" altLang="en-US" smtClean="0"/>
              <a:t>2023/9/5</a:t>
            </a:fld>
            <a:endParaRPr kumimoji="1" lang="ja-JP" altLang="en-US"/>
          </a:p>
        </p:txBody>
      </p:sp>
      <p:sp>
        <p:nvSpPr>
          <p:cNvPr id="5" name="Footer Placeholder 4"/>
          <p:cNvSpPr>
            <a:spLocks noGrp="1"/>
          </p:cNvSpPr>
          <p:nvPr>
            <p:ph type="ftr" sz="quarter" idx="3"/>
          </p:nvPr>
        </p:nvSpPr>
        <p:spPr>
          <a:xfrm>
            <a:off x="2596896" y="6309360"/>
            <a:ext cx="3950208" cy="274320"/>
          </a:xfrm>
          <a:prstGeom prst="rect">
            <a:avLst/>
          </a:prstGeom>
        </p:spPr>
        <p:txBody>
          <a:bodyPr vert="horz" lIns="91440" tIns="45720" rIns="91440" bIns="45720" rtlCol="0" anchor="b"/>
          <a:lstStyle>
            <a:lvl1pPr algn="ctr">
              <a:defRPr sz="900">
                <a:solidFill>
                  <a:schemeClr val="tx1">
                    <a:lumMod val="75000"/>
                    <a:lumOff val="25000"/>
                  </a:schemeClr>
                </a:solidFill>
              </a:defRPr>
            </a:lvl1pPr>
          </a:lstStyle>
          <a:p>
            <a:endParaRPr kumimoji="1" lang="ja-JP" altLang="en-US"/>
          </a:p>
        </p:txBody>
      </p:sp>
      <p:sp>
        <p:nvSpPr>
          <p:cNvPr id="6" name="Slide Number Placeholder 5"/>
          <p:cNvSpPr>
            <a:spLocks noGrp="1"/>
          </p:cNvSpPr>
          <p:nvPr>
            <p:ph type="sldNum" sz="quarter" idx="4"/>
          </p:nvPr>
        </p:nvSpPr>
        <p:spPr>
          <a:xfrm>
            <a:off x="7823382" y="6309360"/>
            <a:ext cx="1097280" cy="274320"/>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8DE371C9-44ED-4FBE-B9CB-D3CEF855D6FD}" type="slidenum">
              <a:rPr kumimoji="1" lang="ja-JP" altLang="en-US" smtClean="0"/>
              <a:t>‹#›</a:t>
            </a:fld>
            <a:endParaRPr kumimoji="1" lang="ja-JP" altLang="en-US"/>
          </a:p>
        </p:txBody>
      </p:sp>
    </p:spTree>
    <p:extLst>
      <p:ext uri="{BB962C8B-B14F-4D97-AF65-F5344CB8AC3E}">
        <p14:creationId xmlns:p14="http://schemas.microsoft.com/office/powerpoint/2010/main" val="142752906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kumimoji="1" lang="en-US" sz="40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kumimoji="1"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20800" y="1921163"/>
            <a:ext cx="6594763" cy="3693319"/>
          </a:xfrm>
          <a:prstGeom prst="rect">
            <a:avLst/>
          </a:prstGeom>
          <a:noFill/>
        </p:spPr>
        <p:txBody>
          <a:bodyPr wrap="square" rtlCol="0">
            <a:spAutoFit/>
          </a:bodyPr>
          <a:lstStyle/>
          <a:p>
            <a:pPr algn="ctr" rtl="1"/>
            <a:r>
              <a:rPr kumimoji="1" lang="ar-SA" altLang="ja-JP" sz="5400" dirty="0"/>
              <a:t>المسابقة </a:t>
            </a:r>
            <a:r>
              <a:rPr kumimoji="1" lang="ar-SA" altLang="ja-JP" sz="5400" dirty="0" smtClean="0"/>
              <a:t>الثانية </a:t>
            </a:r>
            <a:r>
              <a:rPr kumimoji="1" lang="ar-SA" altLang="ja-JP" sz="5400" dirty="0"/>
              <a:t>للخطاب الياباني </a:t>
            </a:r>
            <a:r>
              <a:rPr kumimoji="1" lang="ar-SA" altLang="ja-JP" sz="5400" dirty="0" smtClean="0"/>
              <a:t>بجدة</a:t>
            </a:r>
          </a:p>
          <a:p>
            <a:pPr algn="ctr"/>
            <a:endParaRPr kumimoji="1" lang="en-US" altLang="ja-JP" sz="5400" dirty="0" smtClean="0"/>
          </a:p>
          <a:p>
            <a:pPr algn="ctr"/>
            <a:r>
              <a:rPr kumimoji="1" lang="ar-SA" altLang="ja-JP" sz="7200" dirty="0" smtClean="0">
                <a:latin typeface="Calibri" panose="020F0502020204030204" pitchFamily="34" charset="0"/>
                <a:cs typeface="Calibri" panose="020F0502020204030204" pitchFamily="34" charset="0"/>
              </a:rPr>
              <a:t> </a:t>
            </a:r>
            <a:r>
              <a:rPr kumimoji="1" lang="ar-SA" altLang="ja-JP" sz="7200" b="1" dirty="0" smtClean="0">
                <a:solidFill>
                  <a:srgbClr val="0070C0"/>
                </a:solidFill>
                <a:latin typeface="Calibri" panose="020F0502020204030204" pitchFamily="34" charset="0"/>
                <a:cs typeface="Calibri" panose="020F0502020204030204" pitchFamily="34" charset="0"/>
              </a:rPr>
              <a:t>- دليل المشاركة -</a:t>
            </a:r>
            <a:endParaRPr kumimoji="1" lang="ja-JP" altLang="en-US" sz="7200" b="1"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50608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16247" y="1867592"/>
            <a:ext cx="7680960" cy="4990408"/>
          </a:xfrm>
        </p:spPr>
        <p:txBody>
          <a:bodyPr>
            <a:noAutofit/>
          </a:bodyPr>
          <a:lstStyle/>
          <a:p>
            <a:pPr marL="0" indent="0" algn="just" rtl="1">
              <a:buNone/>
            </a:pPr>
            <a:r>
              <a:rPr lang="ar-SA" altLang="ja-JP" sz="3200" b="1" dirty="0"/>
              <a:t>تاريخ </a:t>
            </a:r>
            <a:r>
              <a:rPr lang="ar-SA" altLang="ja-JP" sz="3200" b="1" dirty="0" smtClean="0"/>
              <a:t>المسابقة: </a:t>
            </a:r>
            <a:r>
              <a:rPr lang="ar-SA" altLang="ja-JP" sz="3200" b="1" dirty="0">
                <a:solidFill>
                  <a:srgbClr val="0070C0"/>
                </a:solidFill>
              </a:rPr>
              <a:t>يوم الخميس، </a:t>
            </a:r>
            <a:r>
              <a:rPr lang="ar-SA" altLang="ja-JP" sz="3200" b="1" dirty="0" smtClean="0">
                <a:solidFill>
                  <a:srgbClr val="0070C0"/>
                </a:solidFill>
              </a:rPr>
              <a:t>٢6 </a:t>
            </a:r>
            <a:r>
              <a:rPr lang="ar-SA" altLang="ja-JP" sz="3200" b="1" dirty="0">
                <a:solidFill>
                  <a:srgbClr val="0070C0"/>
                </a:solidFill>
              </a:rPr>
              <a:t>أكتوبر </a:t>
            </a:r>
            <a:r>
              <a:rPr lang="ar-SA" altLang="ja-JP" sz="3200" b="1" dirty="0" smtClean="0">
                <a:solidFill>
                  <a:srgbClr val="0070C0"/>
                </a:solidFill>
              </a:rPr>
              <a:t>٢٠٢3م </a:t>
            </a:r>
            <a:r>
              <a:rPr lang="ar-SA" altLang="ja-JP" sz="3200" b="1" dirty="0">
                <a:solidFill>
                  <a:srgbClr val="0070C0"/>
                </a:solidFill>
              </a:rPr>
              <a:t>الموافق </a:t>
            </a:r>
            <a:r>
              <a:rPr lang="ar-SA" altLang="ja-JP" sz="3200" b="1" dirty="0" smtClean="0">
                <a:solidFill>
                  <a:srgbClr val="0070C0"/>
                </a:solidFill>
              </a:rPr>
              <a:t>11 </a:t>
            </a:r>
            <a:r>
              <a:rPr lang="ar-SA" altLang="ja-JP" sz="3200" b="1" dirty="0">
                <a:solidFill>
                  <a:srgbClr val="0070C0"/>
                </a:solidFill>
              </a:rPr>
              <a:t>ربيع الثاني </a:t>
            </a:r>
            <a:r>
              <a:rPr lang="ar-SA" altLang="ja-JP" sz="3200" b="1" dirty="0" smtClean="0">
                <a:solidFill>
                  <a:srgbClr val="0070C0"/>
                </a:solidFill>
              </a:rPr>
              <a:t>١٤٤5هـ</a:t>
            </a:r>
            <a:endParaRPr lang="ar-SA" altLang="ja-JP" sz="3200" b="1" dirty="0">
              <a:solidFill>
                <a:srgbClr val="0070C0"/>
              </a:solidFill>
            </a:endParaRPr>
          </a:p>
          <a:p>
            <a:pPr marL="0" indent="0" algn="just" rtl="1">
              <a:buNone/>
            </a:pPr>
            <a:r>
              <a:rPr lang="ar-SA" altLang="ja-JP" sz="3200" b="1" dirty="0" smtClean="0"/>
              <a:t>وقت المسابقة: </a:t>
            </a:r>
            <a:r>
              <a:rPr lang="ar-SA" altLang="ja-JP" sz="3200" dirty="0"/>
              <a:t>من </a:t>
            </a:r>
            <a:r>
              <a:rPr lang="ar-SA" altLang="ja-JP" sz="3200" b="1" dirty="0" smtClean="0">
                <a:solidFill>
                  <a:srgbClr val="0070C0"/>
                </a:solidFill>
              </a:rPr>
              <a:t>١8:٣٠</a:t>
            </a:r>
            <a:r>
              <a:rPr lang="ar-SA" altLang="ja-JP" sz="3200" dirty="0" smtClean="0"/>
              <a:t> </a:t>
            </a:r>
            <a:r>
              <a:rPr lang="ar-SA" altLang="ja-JP" sz="3200" u="sng" dirty="0"/>
              <a:t>(فتح البوابة: الساعة </a:t>
            </a:r>
            <a:r>
              <a:rPr lang="ar-SA" altLang="ja-JP" sz="3200" u="sng" dirty="0" smtClean="0"/>
              <a:t>١8:١٥)</a:t>
            </a:r>
            <a:endParaRPr lang="ar-SA" altLang="ja-JP" sz="3200" u="sng" dirty="0"/>
          </a:p>
          <a:p>
            <a:pPr marL="0" indent="0" algn="just" rtl="1">
              <a:buNone/>
            </a:pPr>
            <a:r>
              <a:rPr lang="ar-SA" altLang="ja-JP" sz="3200" b="1" dirty="0" err="1" smtClean="0"/>
              <a:t>الجه</a:t>
            </a:r>
            <a:r>
              <a:rPr lang="ar-EG" altLang="ja-JP" sz="3200" b="1" dirty="0" smtClean="0"/>
              <a:t>ة</a:t>
            </a:r>
            <a:r>
              <a:rPr lang="ar-SA" altLang="ja-JP" sz="3200" b="1" dirty="0" smtClean="0"/>
              <a:t> المنظمة: </a:t>
            </a:r>
            <a:r>
              <a:rPr lang="ar-SA" altLang="ja-JP" sz="3200" b="1" dirty="0">
                <a:solidFill>
                  <a:srgbClr val="0070C0"/>
                </a:solidFill>
              </a:rPr>
              <a:t>القنصلية العامة لليابان بجدة</a:t>
            </a:r>
          </a:p>
          <a:p>
            <a:pPr marL="0" indent="0" algn="just" rtl="1">
              <a:buNone/>
            </a:pPr>
            <a:r>
              <a:rPr lang="ar-SA" altLang="ja-JP" sz="3200" b="1" dirty="0" smtClean="0"/>
              <a:t>مكان </a:t>
            </a:r>
            <a:r>
              <a:rPr lang="ar-SA" altLang="ja-JP" sz="3200" b="1" dirty="0"/>
              <a:t>إقامة </a:t>
            </a:r>
            <a:r>
              <a:rPr lang="ar-SA" altLang="ja-JP" sz="3200" b="1" dirty="0" smtClean="0"/>
              <a:t>المسابقة:</a:t>
            </a:r>
            <a:r>
              <a:rPr lang="ar-SA" altLang="ja-JP" sz="3200" dirty="0" smtClean="0"/>
              <a:t> </a:t>
            </a:r>
            <a:r>
              <a:rPr lang="ar-SA" altLang="ja-JP" sz="3200" b="1" dirty="0" smtClean="0">
                <a:solidFill>
                  <a:srgbClr val="0070C0"/>
                </a:solidFill>
              </a:rPr>
              <a:t>مكتبة الملك فهد العامة بجدة</a:t>
            </a:r>
            <a:endParaRPr lang="ar-SA" altLang="ja-JP" sz="3200" b="1" dirty="0">
              <a:solidFill>
                <a:srgbClr val="0070C0"/>
              </a:solidFill>
            </a:endParaRPr>
          </a:p>
        </p:txBody>
      </p:sp>
      <p:sp>
        <p:nvSpPr>
          <p:cNvPr id="4" name="タイトル 1"/>
          <p:cNvSpPr>
            <a:spLocks noGrp="1"/>
          </p:cNvSpPr>
          <p:nvPr>
            <p:ph type="title"/>
          </p:nvPr>
        </p:nvSpPr>
        <p:spPr>
          <a:xfrm>
            <a:off x="777702" y="245430"/>
            <a:ext cx="7680960" cy="1371600"/>
          </a:xfrm>
        </p:spPr>
        <p:txBody>
          <a:bodyPr/>
          <a:lstStyle/>
          <a:p>
            <a:pPr algn="ctr" rtl="1"/>
            <a:r>
              <a:rPr lang="ar-SA" altLang="ja-JP" b="1" dirty="0" smtClean="0">
                <a:solidFill>
                  <a:srgbClr val="0070C0"/>
                </a:solidFill>
              </a:rPr>
              <a:t>متى وأين تقام المسابقة؟</a:t>
            </a:r>
            <a:endParaRPr kumimoji="1" lang="ja-JP" altLang="en-US" b="1" dirty="0">
              <a:solidFill>
                <a:srgbClr val="0070C0"/>
              </a:solidFill>
            </a:endParaRPr>
          </a:p>
        </p:txBody>
      </p:sp>
    </p:spTree>
    <p:extLst>
      <p:ext uri="{BB962C8B-B14F-4D97-AF65-F5344CB8AC3E}">
        <p14:creationId xmlns:p14="http://schemas.microsoft.com/office/powerpoint/2010/main" val="3391880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184728"/>
            <a:ext cx="7680960" cy="970484"/>
          </a:xfrm>
        </p:spPr>
        <p:txBody>
          <a:bodyPr/>
          <a:lstStyle/>
          <a:p>
            <a:pPr algn="ctr"/>
            <a:r>
              <a:rPr lang="ar-SA" altLang="ja-JP" b="1" dirty="0" smtClean="0">
                <a:solidFill>
                  <a:srgbClr val="0070C0"/>
                </a:solidFill>
              </a:rPr>
              <a:t>كيف يمكنني التسجيل؟</a:t>
            </a:r>
            <a:endParaRPr kumimoji="1" lang="ja-JP" altLang="en-US" dirty="0">
              <a:solidFill>
                <a:srgbClr val="0070C0"/>
              </a:solidFill>
            </a:endParaRPr>
          </a:p>
        </p:txBody>
      </p:sp>
      <p:sp>
        <p:nvSpPr>
          <p:cNvPr id="3" name="コンテンツ プレースホルダー 2"/>
          <p:cNvSpPr>
            <a:spLocks noGrp="1"/>
          </p:cNvSpPr>
          <p:nvPr>
            <p:ph idx="1"/>
          </p:nvPr>
        </p:nvSpPr>
        <p:spPr>
          <a:xfrm>
            <a:off x="267855" y="976284"/>
            <a:ext cx="8608290" cy="3931920"/>
          </a:xfrm>
        </p:spPr>
        <p:txBody>
          <a:bodyPr>
            <a:noAutofit/>
          </a:bodyPr>
          <a:lstStyle/>
          <a:p>
            <a:pPr marL="0" lvl="0" indent="0" algn="just" rtl="1">
              <a:lnSpc>
                <a:spcPct val="120000"/>
              </a:lnSpc>
              <a:buClr>
                <a:prstClr val="black">
                  <a:lumMod val="85000"/>
                  <a:lumOff val="15000"/>
                </a:prstClr>
              </a:buClr>
              <a:buNone/>
            </a:pPr>
            <a:r>
              <a:rPr lang="ar-SA" altLang="ja-JP" sz="2400" b="1" dirty="0" smtClean="0">
                <a:solidFill>
                  <a:prstClr val="black"/>
                </a:solidFill>
              </a:rPr>
              <a:t>استمارة الطلب: </a:t>
            </a:r>
            <a:r>
              <a:rPr lang="ar-SA" altLang="ja-JP" sz="2400" dirty="0" smtClean="0">
                <a:solidFill>
                  <a:srgbClr val="FF0000"/>
                </a:solidFill>
              </a:rPr>
              <a:t>تعبئة استمارة الطلب.</a:t>
            </a:r>
          </a:p>
          <a:p>
            <a:pPr marL="0" lvl="0" indent="0" algn="just" rtl="1">
              <a:lnSpc>
                <a:spcPct val="120000"/>
              </a:lnSpc>
              <a:buClr>
                <a:prstClr val="black">
                  <a:lumMod val="85000"/>
                  <a:lumOff val="15000"/>
                </a:prstClr>
              </a:buClr>
              <a:buNone/>
            </a:pPr>
            <a:r>
              <a:rPr lang="ar-SA" altLang="ja-JP" sz="2400" b="1" dirty="0" smtClean="0">
                <a:solidFill>
                  <a:prstClr val="black"/>
                </a:solidFill>
                <a:latin typeface="Tahoma 本文"/>
              </a:rPr>
              <a:t>مسودة الخطاب: </a:t>
            </a:r>
            <a:r>
              <a:rPr lang="ar-EG" altLang="ja-JP" sz="2400" dirty="0" smtClean="0">
                <a:latin typeface="Tahoma 本文"/>
              </a:rPr>
              <a:t>يجب كتابة نص الخطاب </a:t>
            </a:r>
            <a:r>
              <a:rPr lang="ar-SA" altLang="ja-JP" sz="2400" dirty="0" smtClean="0">
                <a:latin typeface="Tahoma 本文"/>
              </a:rPr>
              <a:t>باستخدام</a:t>
            </a:r>
            <a:r>
              <a:rPr lang="ar-EG" altLang="ja-JP" sz="2400" dirty="0" smtClean="0">
                <a:latin typeface="Tahoma 本文"/>
              </a:rPr>
              <a:t> </a:t>
            </a:r>
            <a:r>
              <a:rPr lang="ar-EG" altLang="ja-JP" sz="2400" dirty="0" smtClean="0">
                <a:solidFill>
                  <a:prstClr val="black"/>
                </a:solidFill>
                <a:latin typeface="Tahoma 本文"/>
              </a:rPr>
              <a:t>برنامج</a:t>
            </a:r>
            <a:r>
              <a:rPr lang="ar-SA" altLang="ja-JP" sz="2400" dirty="0" smtClean="0">
                <a:solidFill>
                  <a:prstClr val="black"/>
                </a:solidFill>
                <a:latin typeface="Tahoma 本文"/>
              </a:rPr>
              <a:t> </a:t>
            </a:r>
            <a:r>
              <a:rPr lang="ar-SA" altLang="ja-JP" sz="2400" dirty="0">
                <a:solidFill>
                  <a:prstClr val="black"/>
                </a:solidFill>
                <a:latin typeface="Tahoma 本文"/>
              </a:rPr>
              <a:t>مايكروسوفت </a:t>
            </a:r>
            <a:r>
              <a:rPr lang="ar-SA" altLang="ja-JP" sz="2400" dirty="0" smtClean="0">
                <a:solidFill>
                  <a:prstClr val="black"/>
                </a:solidFill>
                <a:latin typeface="Tahoma 本文"/>
              </a:rPr>
              <a:t>وورد. يمكن </a:t>
            </a:r>
            <a:r>
              <a:rPr lang="ar-SA" altLang="ja-JP" sz="2400" dirty="0">
                <a:solidFill>
                  <a:prstClr val="black"/>
                </a:solidFill>
                <a:latin typeface="Tahoma 本文"/>
              </a:rPr>
              <a:t>أن </a:t>
            </a:r>
            <a:r>
              <a:rPr lang="ar-EG" altLang="ja-JP" sz="2400" dirty="0" err="1" smtClean="0">
                <a:solidFill>
                  <a:prstClr val="black"/>
                </a:solidFill>
                <a:latin typeface="Tahoma 本文"/>
              </a:rPr>
              <a:t>يك</a:t>
            </a:r>
            <a:r>
              <a:rPr lang="ar-SA" altLang="ja-JP" sz="2400" dirty="0" err="1" smtClean="0">
                <a:solidFill>
                  <a:prstClr val="black"/>
                </a:solidFill>
                <a:latin typeface="Tahoma 本文"/>
              </a:rPr>
              <a:t>ون</a:t>
            </a:r>
            <a:r>
              <a:rPr lang="ar-SA" altLang="ja-JP" sz="2400" dirty="0" smtClean="0">
                <a:solidFill>
                  <a:prstClr val="black"/>
                </a:solidFill>
                <a:latin typeface="Tahoma 本文"/>
              </a:rPr>
              <a:t> </a:t>
            </a:r>
            <a:r>
              <a:rPr lang="ar-EG" altLang="ja-JP" sz="2400" dirty="0" smtClean="0">
                <a:solidFill>
                  <a:prstClr val="black"/>
                </a:solidFill>
                <a:latin typeface="Tahoma 本文"/>
              </a:rPr>
              <a:t>النص</a:t>
            </a:r>
            <a:r>
              <a:rPr lang="ar-SA" altLang="ja-JP" sz="2400" dirty="0" smtClean="0">
                <a:solidFill>
                  <a:prstClr val="black"/>
                </a:solidFill>
                <a:latin typeface="Tahoma 本文"/>
              </a:rPr>
              <a:t> بحروف الروماجي </a:t>
            </a:r>
            <a:r>
              <a:rPr lang="en-US" altLang="ja-JP" sz="2400" dirty="0" smtClean="0">
                <a:solidFill>
                  <a:prstClr val="black"/>
                </a:solidFill>
                <a:latin typeface="Tahoma 本文"/>
              </a:rPr>
              <a:t>Romaji</a:t>
            </a:r>
            <a:r>
              <a:rPr lang="ar-SA" altLang="ja-JP" sz="2400" dirty="0" smtClean="0">
                <a:solidFill>
                  <a:prstClr val="black"/>
                </a:solidFill>
                <a:latin typeface="Tahoma 本文"/>
              </a:rPr>
              <a:t> أو بالمقاطع اليابانية</a:t>
            </a:r>
            <a:r>
              <a:rPr lang="ar-EG" altLang="ja-JP" sz="2400" dirty="0" smtClean="0">
                <a:solidFill>
                  <a:prstClr val="black"/>
                </a:solidFill>
                <a:latin typeface="Tahoma 本文"/>
              </a:rPr>
              <a:t>.</a:t>
            </a:r>
            <a:endParaRPr lang="ar-SA" altLang="ja-JP" sz="2400" dirty="0" smtClean="0">
              <a:solidFill>
                <a:prstClr val="black"/>
              </a:solidFill>
              <a:latin typeface="Tahoma 本文"/>
            </a:endParaRPr>
          </a:p>
          <a:p>
            <a:pPr marL="0" lvl="0" indent="0" algn="just" rtl="1">
              <a:buClr>
                <a:prstClr val="black">
                  <a:lumMod val="85000"/>
                  <a:lumOff val="15000"/>
                </a:prstClr>
              </a:buClr>
              <a:buNone/>
            </a:pPr>
            <a:r>
              <a:rPr lang="ar-SA" altLang="ja-JP" sz="2400" b="1" dirty="0" smtClean="0">
                <a:solidFill>
                  <a:prstClr val="black"/>
                </a:solidFill>
                <a:latin typeface="Tahoma 本文"/>
                <a:cs typeface="+mj-cs"/>
              </a:rPr>
              <a:t>موضوع الخطاب: </a:t>
            </a:r>
            <a:r>
              <a:rPr lang="ar-SA" altLang="ja-JP" sz="2400" dirty="0" smtClean="0">
                <a:solidFill>
                  <a:prstClr val="black"/>
                </a:solidFill>
                <a:latin typeface="Tahoma 本文"/>
                <a:cs typeface="+mj-cs"/>
              </a:rPr>
              <a:t>محدد مسبقا</a:t>
            </a:r>
            <a:r>
              <a:rPr lang="ar-EG" altLang="ja-JP" sz="2400" dirty="0">
                <a:solidFill>
                  <a:prstClr val="black"/>
                </a:solidFill>
                <a:latin typeface="Tahoma 本文"/>
                <a:cs typeface="+mj-cs"/>
              </a:rPr>
              <a:t>ً</a:t>
            </a:r>
            <a:r>
              <a:rPr lang="ar-SA" altLang="ja-JP" sz="2400" dirty="0" smtClean="0">
                <a:solidFill>
                  <a:prstClr val="black"/>
                </a:solidFill>
                <a:latin typeface="Tahoma 本文"/>
                <a:cs typeface="+mj-cs"/>
              </a:rPr>
              <a:t> حسب المستوى ك</a:t>
            </a:r>
            <a:r>
              <a:rPr lang="ar-EG" altLang="ja-JP" sz="2400" dirty="0" smtClean="0">
                <a:solidFill>
                  <a:prstClr val="black"/>
                </a:solidFill>
                <a:latin typeface="Tahoma 本文"/>
                <a:cs typeface="+mj-cs"/>
              </a:rPr>
              <a:t>ما يلي</a:t>
            </a:r>
            <a:r>
              <a:rPr lang="ar-SA" altLang="ja-JP" sz="2400" dirty="0" smtClean="0">
                <a:solidFill>
                  <a:prstClr val="black"/>
                </a:solidFill>
                <a:latin typeface="Tahoma 本文"/>
                <a:cs typeface="+mj-cs"/>
              </a:rPr>
              <a:t>: </a:t>
            </a:r>
          </a:p>
          <a:p>
            <a:pPr marL="0" lvl="0" indent="0" algn="just" rtl="1">
              <a:buClr>
                <a:prstClr val="black">
                  <a:lumMod val="85000"/>
                  <a:lumOff val="15000"/>
                </a:prstClr>
              </a:buClr>
              <a:buNone/>
            </a:pPr>
            <a:r>
              <a:rPr lang="ar-SA" altLang="ja-JP" sz="2400" b="1" dirty="0" smtClean="0">
                <a:solidFill>
                  <a:srgbClr val="0070C0"/>
                </a:solidFill>
                <a:latin typeface="Tahoma 本文"/>
                <a:cs typeface="+mj-cs"/>
              </a:rPr>
              <a:t>(١) مستوى المبتدئين: </a:t>
            </a:r>
          </a:p>
          <a:p>
            <a:pPr marL="0" lvl="0" indent="0" algn="just">
              <a:buClr>
                <a:prstClr val="black">
                  <a:lumMod val="85000"/>
                  <a:lumOff val="15000"/>
                </a:prstClr>
              </a:buClr>
              <a:buNone/>
            </a:pPr>
            <a:r>
              <a:rPr lang="ja-JP" altLang="en-US" sz="2000" b="1" dirty="0">
                <a:solidFill>
                  <a:srgbClr val="0070C0"/>
                </a:solidFill>
                <a:latin typeface="AR P教科書体M" panose="03000600000000000000" pitchFamily="66" charset="-128"/>
                <a:ea typeface="AR P教科書体M" panose="03000600000000000000" pitchFamily="66" charset="-128"/>
                <a:cs typeface="+mj-cs"/>
              </a:rPr>
              <a:t>なぜ</a:t>
            </a:r>
            <a:r>
              <a:rPr lang="ja-JP" altLang="en-US" sz="2000" b="1" dirty="0" smtClean="0">
                <a:solidFill>
                  <a:srgbClr val="0070C0"/>
                </a:solidFill>
                <a:latin typeface="AR P教科書体M" panose="03000600000000000000" pitchFamily="66" charset="-128"/>
                <a:ea typeface="AR P教科書体M" panose="03000600000000000000" pitchFamily="66" charset="-128"/>
                <a:cs typeface="+mj-cs"/>
              </a:rPr>
              <a:t>日本語</a:t>
            </a:r>
            <a:r>
              <a:rPr lang="en-US" altLang="ja-JP" sz="2000" b="1" dirty="0" smtClean="0">
                <a:solidFill>
                  <a:srgbClr val="0070C0"/>
                </a:solidFill>
                <a:latin typeface="AR P教科書体M" panose="03000600000000000000" pitchFamily="66" charset="-128"/>
                <a:ea typeface="AR P教科書体M" panose="03000600000000000000" pitchFamily="66" charset="-128"/>
                <a:cs typeface="+mj-cs"/>
              </a:rPr>
              <a:t>(</a:t>
            </a:r>
            <a:r>
              <a:rPr lang="ja-JP" altLang="en-US" sz="2000" b="1" dirty="0" smtClean="0">
                <a:solidFill>
                  <a:srgbClr val="0070C0"/>
                </a:solidFill>
                <a:latin typeface="AR P教科書体M" panose="03000600000000000000" pitchFamily="66" charset="-128"/>
                <a:ea typeface="AR P教科書体M" panose="03000600000000000000" pitchFamily="66" charset="-128"/>
                <a:cs typeface="+mj-cs"/>
              </a:rPr>
              <a:t>にほん</a:t>
            </a:r>
            <a:r>
              <a:rPr lang="ja-JP" altLang="en-US" sz="2000" b="1" dirty="0" err="1" smtClean="0">
                <a:solidFill>
                  <a:srgbClr val="0070C0"/>
                </a:solidFill>
                <a:latin typeface="AR P教科書体M" panose="03000600000000000000" pitchFamily="66" charset="-128"/>
                <a:ea typeface="AR P教科書体M" panose="03000600000000000000" pitchFamily="66" charset="-128"/>
                <a:cs typeface="+mj-cs"/>
              </a:rPr>
              <a:t>ご</a:t>
            </a:r>
            <a:r>
              <a:rPr lang="en-US" altLang="ja-JP" sz="2000" b="1" dirty="0" smtClean="0">
                <a:solidFill>
                  <a:srgbClr val="0070C0"/>
                </a:solidFill>
                <a:latin typeface="AR P教科書体M" panose="03000600000000000000" pitchFamily="66" charset="-128"/>
                <a:ea typeface="AR P教科書体M" panose="03000600000000000000" pitchFamily="66" charset="-128"/>
                <a:cs typeface="+mj-cs"/>
              </a:rPr>
              <a:t>)</a:t>
            </a:r>
            <a:r>
              <a:rPr lang="ja-JP" altLang="en-US" sz="2000" b="1" dirty="0" smtClean="0">
                <a:solidFill>
                  <a:srgbClr val="0070C0"/>
                </a:solidFill>
                <a:latin typeface="AR P教科書体M" panose="03000600000000000000" pitchFamily="66" charset="-128"/>
                <a:ea typeface="AR P教科書体M" panose="03000600000000000000" pitchFamily="66" charset="-128"/>
                <a:cs typeface="+mj-cs"/>
              </a:rPr>
              <a:t>を勉強</a:t>
            </a:r>
            <a:r>
              <a:rPr lang="en-US" altLang="ja-JP" sz="2000" b="1" dirty="0" smtClean="0">
                <a:solidFill>
                  <a:srgbClr val="0070C0"/>
                </a:solidFill>
                <a:latin typeface="AR P教科書体M" panose="03000600000000000000" pitchFamily="66" charset="-128"/>
                <a:ea typeface="AR P教科書体M" panose="03000600000000000000" pitchFamily="66" charset="-128"/>
                <a:cs typeface="+mj-cs"/>
              </a:rPr>
              <a:t>(</a:t>
            </a:r>
            <a:r>
              <a:rPr lang="ja-JP" altLang="en-US" sz="2000" b="1" dirty="0" smtClean="0">
                <a:solidFill>
                  <a:srgbClr val="0070C0"/>
                </a:solidFill>
                <a:latin typeface="AR P教科書体M" panose="03000600000000000000" pitchFamily="66" charset="-128"/>
                <a:ea typeface="AR P教科書体M" panose="03000600000000000000" pitchFamily="66" charset="-128"/>
                <a:cs typeface="+mj-cs"/>
              </a:rPr>
              <a:t>べんきょう</a:t>
            </a:r>
            <a:r>
              <a:rPr lang="en-US" altLang="ja-JP" sz="2000" b="1" dirty="0" smtClean="0">
                <a:solidFill>
                  <a:srgbClr val="0070C0"/>
                </a:solidFill>
                <a:latin typeface="AR P教科書体M" panose="03000600000000000000" pitchFamily="66" charset="-128"/>
                <a:ea typeface="AR P教科書体M" panose="03000600000000000000" pitchFamily="66" charset="-128"/>
                <a:cs typeface="+mj-cs"/>
              </a:rPr>
              <a:t>)</a:t>
            </a:r>
            <a:r>
              <a:rPr lang="ja-JP" altLang="en-US" sz="2000" b="1" dirty="0" smtClean="0">
                <a:solidFill>
                  <a:srgbClr val="0070C0"/>
                </a:solidFill>
                <a:latin typeface="AR P教科書体M" panose="03000600000000000000" pitchFamily="66" charset="-128"/>
                <a:ea typeface="AR P教科書体M" panose="03000600000000000000" pitchFamily="66" charset="-128"/>
                <a:cs typeface="+mj-cs"/>
              </a:rPr>
              <a:t>し始</a:t>
            </a:r>
            <a:r>
              <a:rPr lang="en-US" altLang="ja-JP" sz="2000" b="1" dirty="0" smtClean="0">
                <a:solidFill>
                  <a:srgbClr val="0070C0"/>
                </a:solidFill>
                <a:latin typeface="AR P教科書体M" panose="03000600000000000000" pitchFamily="66" charset="-128"/>
                <a:ea typeface="AR P教科書体M" panose="03000600000000000000" pitchFamily="66" charset="-128"/>
                <a:cs typeface="+mj-cs"/>
              </a:rPr>
              <a:t>(</a:t>
            </a:r>
            <a:r>
              <a:rPr lang="ja-JP" altLang="en-US" sz="2000" b="1" dirty="0" smtClean="0">
                <a:solidFill>
                  <a:srgbClr val="0070C0"/>
                </a:solidFill>
                <a:latin typeface="AR P教科書体M" panose="03000600000000000000" pitchFamily="66" charset="-128"/>
                <a:ea typeface="AR P教科書体M" panose="03000600000000000000" pitchFamily="66" charset="-128"/>
                <a:cs typeface="+mj-cs"/>
              </a:rPr>
              <a:t>はじ</a:t>
            </a:r>
            <a:r>
              <a:rPr lang="en-US" altLang="ja-JP" sz="2000" b="1" dirty="0" smtClean="0">
                <a:solidFill>
                  <a:srgbClr val="0070C0"/>
                </a:solidFill>
                <a:latin typeface="AR P教科書体M" panose="03000600000000000000" pitchFamily="66" charset="-128"/>
                <a:ea typeface="AR P教科書体M" panose="03000600000000000000" pitchFamily="66" charset="-128"/>
                <a:cs typeface="+mj-cs"/>
              </a:rPr>
              <a:t>)</a:t>
            </a:r>
            <a:r>
              <a:rPr lang="ja-JP" altLang="en-US" sz="2000" b="1" dirty="0" err="1" smtClean="0">
                <a:solidFill>
                  <a:srgbClr val="0070C0"/>
                </a:solidFill>
                <a:latin typeface="AR P教科書体M" panose="03000600000000000000" pitchFamily="66" charset="-128"/>
                <a:ea typeface="AR P教科書体M" panose="03000600000000000000" pitchFamily="66" charset="-128"/>
                <a:cs typeface="+mj-cs"/>
              </a:rPr>
              <a:t>めたのですか</a:t>
            </a:r>
            <a:r>
              <a:rPr lang="ja-JP" altLang="en-US" sz="2000" b="1" dirty="0" smtClean="0">
                <a:solidFill>
                  <a:srgbClr val="0070C0"/>
                </a:solidFill>
                <a:latin typeface="AR P教科書体M" panose="03000600000000000000" pitchFamily="66" charset="-128"/>
                <a:ea typeface="AR P教科書体M" panose="03000600000000000000" pitchFamily="66" charset="-128"/>
                <a:cs typeface="+mj-cs"/>
              </a:rPr>
              <a:t>。</a:t>
            </a:r>
            <a:endParaRPr lang="en-US" altLang="ja-JP" sz="2000" b="1" dirty="0" smtClean="0">
              <a:solidFill>
                <a:srgbClr val="0070C0"/>
              </a:solidFill>
              <a:latin typeface="AR P教科書体M" panose="03000600000000000000" pitchFamily="66" charset="-128"/>
              <a:ea typeface="AR P教科書体M" panose="03000600000000000000" pitchFamily="66" charset="-128"/>
              <a:cs typeface="+mj-cs"/>
            </a:endParaRPr>
          </a:p>
          <a:p>
            <a:pPr marL="0" lvl="0" indent="0" algn="just" rtl="1">
              <a:buClr>
                <a:prstClr val="black">
                  <a:lumMod val="85000"/>
                  <a:lumOff val="15000"/>
                </a:prstClr>
              </a:buClr>
              <a:buNone/>
            </a:pPr>
            <a:r>
              <a:rPr lang="ar-SA" altLang="ja-JP" sz="2400" b="1" dirty="0" smtClean="0">
                <a:solidFill>
                  <a:srgbClr val="0070C0"/>
                </a:solidFill>
                <a:latin typeface="AR P教科書体M" panose="03000600000000000000" pitchFamily="66" charset="-128"/>
                <a:ea typeface="AR P教科書体M" panose="03000600000000000000" pitchFamily="66" charset="-128"/>
                <a:cs typeface="+mj-cs"/>
              </a:rPr>
              <a:t> </a:t>
            </a:r>
            <a:r>
              <a:rPr lang="ar-SA" altLang="ja-JP" sz="2400" b="1" dirty="0" smtClean="0">
                <a:solidFill>
                  <a:srgbClr val="0070C0"/>
                </a:solidFill>
                <a:latin typeface="Tahoma 本文"/>
                <a:cs typeface="+mj-cs"/>
              </a:rPr>
              <a:t>(٢) مستوى المتقدمين:</a:t>
            </a:r>
          </a:p>
          <a:p>
            <a:pPr marL="0" lvl="0" indent="0" algn="just">
              <a:buClr>
                <a:prstClr val="black">
                  <a:lumMod val="85000"/>
                  <a:lumOff val="15000"/>
                </a:prstClr>
              </a:buClr>
              <a:buNone/>
            </a:pPr>
            <a:r>
              <a:rPr lang="ja-JP" altLang="en-US" sz="2000" b="1" dirty="0">
                <a:solidFill>
                  <a:srgbClr val="0070C0"/>
                </a:solidFill>
                <a:latin typeface="AR P教科書体M" panose="03000600000000000000" pitchFamily="66" charset="-128"/>
                <a:ea typeface="AR P教科書体M" panose="03000600000000000000" pitchFamily="66" charset="-128"/>
              </a:rPr>
              <a:t>最近の日本の外務大臣と首相のサウジアラビア訪問は、サウジアラビアと日本の関係にどのような影響を与えると思いますか。</a:t>
            </a:r>
            <a:endParaRPr lang="en-US" altLang="ja-JP" sz="2000" b="1" dirty="0">
              <a:solidFill>
                <a:srgbClr val="0070C0"/>
              </a:solidFill>
              <a:latin typeface="AR P教科書体M" panose="03000600000000000000" pitchFamily="66" charset="-128"/>
              <a:ea typeface="AR P教科書体M" panose="03000600000000000000" pitchFamily="66" charset="-128"/>
            </a:endParaRPr>
          </a:p>
          <a:p>
            <a:pPr marL="0" lvl="0" indent="0" algn="just">
              <a:buClr>
                <a:prstClr val="black">
                  <a:lumMod val="85000"/>
                  <a:lumOff val="15000"/>
                </a:prstClr>
              </a:buClr>
              <a:buNone/>
            </a:pPr>
            <a:r>
              <a:rPr lang="ar-SA" altLang="ja-JP" sz="2400" b="1" dirty="0" smtClean="0">
                <a:solidFill>
                  <a:prstClr val="black"/>
                </a:solidFill>
                <a:latin typeface="Tahoma 本文"/>
              </a:rPr>
              <a:t>الموعد </a:t>
            </a:r>
            <a:r>
              <a:rPr lang="ar-SA" altLang="ja-JP" sz="2400" b="1" dirty="0">
                <a:solidFill>
                  <a:prstClr val="black"/>
                </a:solidFill>
                <a:latin typeface="Tahoma 本文"/>
              </a:rPr>
              <a:t>النهائي للتقديم: </a:t>
            </a:r>
            <a:r>
              <a:rPr lang="ar-SA" altLang="ja-JP" sz="2400" dirty="0" smtClean="0">
                <a:solidFill>
                  <a:prstClr val="black"/>
                </a:solidFill>
                <a:latin typeface="Tahoma 本文"/>
                <a:cs typeface="+mj-cs"/>
              </a:rPr>
              <a:t>على جميع المسجلين </a:t>
            </a:r>
            <a:r>
              <a:rPr lang="ar-SA" altLang="ja-JP" sz="2400" dirty="0">
                <a:solidFill>
                  <a:prstClr val="black"/>
                </a:solidFill>
                <a:latin typeface="Tahoma 本文"/>
                <a:cs typeface="+mj-cs"/>
              </a:rPr>
              <a:t>إرسال </a:t>
            </a:r>
            <a:r>
              <a:rPr lang="ar-SA" altLang="ja-JP" sz="2400" dirty="0" smtClean="0">
                <a:solidFill>
                  <a:prstClr val="black"/>
                </a:solidFill>
                <a:latin typeface="Tahoma 本文"/>
                <a:cs typeface="+mj-cs"/>
              </a:rPr>
              <a:t>استمارة الطلب </a:t>
            </a:r>
            <a:r>
              <a:rPr lang="ar-SA" altLang="ja-JP" sz="2400" dirty="0">
                <a:solidFill>
                  <a:prstClr val="black"/>
                </a:solidFill>
                <a:latin typeface="Tahoma 本文"/>
                <a:cs typeface="+mj-cs"/>
              </a:rPr>
              <a:t>مع </a:t>
            </a:r>
            <a:r>
              <a:rPr lang="ar-EG" altLang="ja-JP" sz="2400" dirty="0" smtClean="0">
                <a:solidFill>
                  <a:prstClr val="black"/>
                </a:solidFill>
                <a:latin typeface="Tahoma 本文"/>
                <a:cs typeface="+mj-cs"/>
              </a:rPr>
              <a:t>نص</a:t>
            </a:r>
            <a:r>
              <a:rPr lang="ar-SA" altLang="ja-JP" sz="2400" dirty="0" smtClean="0">
                <a:solidFill>
                  <a:prstClr val="black"/>
                </a:solidFill>
                <a:latin typeface="Tahoma 本文"/>
                <a:cs typeface="+mj-cs"/>
              </a:rPr>
              <a:t> </a:t>
            </a:r>
            <a:r>
              <a:rPr lang="ar-SA" altLang="ja-JP" sz="2400" dirty="0">
                <a:solidFill>
                  <a:prstClr val="black"/>
                </a:solidFill>
                <a:latin typeface="Tahoma 本文"/>
                <a:cs typeface="+mj-cs"/>
              </a:rPr>
              <a:t>الخطاب إلى</a:t>
            </a:r>
            <a:r>
              <a:rPr lang="en-US" altLang="ja-JP" sz="2400" dirty="0">
                <a:solidFill>
                  <a:prstClr val="black"/>
                </a:solidFill>
                <a:latin typeface="Tahoma 本文"/>
                <a:cs typeface="+mj-cs"/>
              </a:rPr>
              <a:t> </a:t>
            </a:r>
            <a:r>
              <a:rPr lang="en-US" altLang="ja-JP" sz="2400" dirty="0">
                <a:solidFill>
                  <a:srgbClr val="0070C0"/>
                </a:solidFill>
              </a:rPr>
              <a:t>info.cgj@je.mofa.go.jp</a:t>
            </a:r>
            <a:r>
              <a:rPr lang="en-US" altLang="ja-JP" sz="2400" kern="0" dirty="0" smtClean="0">
                <a:solidFill>
                  <a:srgbClr val="333333"/>
                </a:solidFill>
                <a:latin typeface="Tahoma 本文"/>
                <a:ea typeface="ＭＳ Ｐゴシック" panose="020B0600070205080204" pitchFamily="50" charset="-128"/>
              </a:rPr>
              <a:t> </a:t>
            </a:r>
            <a:r>
              <a:rPr lang="ar-SA" altLang="ja-JP" sz="2400" kern="0" dirty="0" smtClean="0">
                <a:solidFill>
                  <a:srgbClr val="333333"/>
                </a:solidFill>
                <a:latin typeface="Tahoma 本文"/>
                <a:ea typeface="ＭＳ Ｐゴシック" panose="020B0600070205080204" pitchFamily="50" charset="-128"/>
              </a:rPr>
              <a:t> </a:t>
            </a:r>
            <a:r>
              <a:rPr lang="ar-SA" altLang="ja-JP" sz="2400" dirty="0">
                <a:solidFill>
                  <a:prstClr val="black"/>
                </a:solidFill>
                <a:latin typeface="Tahoma 本文"/>
                <a:cs typeface="+mj-cs"/>
              </a:rPr>
              <a:t>قبل يوم الخميس، </a:t>
            </a:r>
            <a:r>
              <a:rPr lang="ar-SA" altLang="ja-JP" sz="2400" dirty="0" smtClean="0">
                <a:solidFill>
                  <a:prstClr val="black"/>
                </a:solidFill>
                <a:latin typeface="Tahoma 本文"/>
                <a:cs typeface="+mj-cs"/>
              </a:rPr>
              <a:t>28 </a:t>
            </a:r>
            <a:r>
              <a:rPr lang="ar-SA" altLang="ja-JP" sz="2400" dirty="0">
                <a:solidFill>
                  <a:prstClr val="black"/>
                </a:solidFill>
                <a:latin typeface="Tahoma 本文"/>
                <a:cs typeface="+mj-cs"/>
              </a:rPr>
              <a:t>سبتمبر </a:t>
            </a:r>
            <a:r>
              <a:rPr lang="ar-SA" altLang="ja-JP" sz="2400" dirty="0" smtClean="0">
                <a:solidFill>
                  <a:prstClr val="black"/>
                </a:solidFill>
                <a:latin typeface="Tahoma 本文"/>
                <a:cs typeface="+mj-cs"/>
              </a:rPr>
              <a:t>٢٠٢3م </a:t>
            </a:r>
            <a:r>
              <a:rPr lang="ar-SA" altLang="ja-JP" sz="2400" dirty="0">
                <a:solidFill>
                  <a:prstClr val="black"/>
                </a:solidFill>
                <a:latin typeface="Tahoma 本文"/>
                <a:cs typeface="+mj-cs"/>
              </a:rPr>
              <a:t>الموافق </a:t>
            </a:r>
            <a:r>
              <a:rPr lang="ar-SA" altLang="ja-JP" sz="2400" dirty="0" smtClean="0">
                <a:solidFill>
                  <a:prstClr val="black"/>
                </a:solidFill>
                <a:latin typeface="Tahoma 本文"/>
                <a:cs typeface="+mj-cs"/>
              </a:rPr>
              <a:t>13 </a:t>
            </a:r>
            <a:r>
              <a:rPr lang="ar-SA" altLang="ja-JP" sz="2400" dirty="0">
                <a:solidFill>
                  <a:prstClr val="black"/>
                </a:solidFill>
                <a:latin typeface="Tahoma 本文"/>
                <a:cs typeface="+mj-cs"/>
              </a:rPr>
              <a:t>ربيع الأول </a:t>
            </a:r>
            <a:r>
              <a:rPr lang="ar-SA" altLang="ja-JP" sz="2400" dirty="0" smtClean="0">
                <a:solidFill>
                  <a:prstClr val="black"/>
                </a:solidFill>
                <a:latin typeface="Tahoma 本文"/>
                <a:cs typeface="+mj-cs"/>
              </a:rPr>
              <a:t>١٤٤5هـ</a:t>
            </a:r>
            <a:r>
              <a:rPr lang="ar-SA" altLang="ja-JP" sz="2400" dirty="0">
                <a:solidFill>
                  <a:prstClr val="black"/>
                </a:solidFill>
                <a:latin typeface="Tahoma 本文"/>
                <a:cs typeface="+mj-cs"/>
              </a:rPr>
              <a:t>.</a:t>
            </a:r>
            <a:endParaRPr lang="en-US" altLang="ja-JP" sz="2400" dirty="0">
              <a:solidFill>
                <a:prstClr val="black"/>
              </a:solidFill>
              <a:latin typeface="Tahoma 本文"/>
              <a:cs typeface="+mj-cs"/>
            </a:endParaRPr>
          </a:p>
        </p:txBody>
      </p:sp>
    </p:spTree>
    <p:extLst>
      <p:ext uri="{BB962C8B-B14F-4D97-AF65-F5344CB8AC3E}">
        <p14:creationId xmlns:p14="http://schemas.microsoft.com/office/powerpoint/2010/main" val="31056317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203200"/>
            <a:ext cx="7680960" cy="1090558"/>
          </a:xfrm>
        </p:spPr>
        <p:txBody>
          <a:bodyPr/>
          <a:lstStyle/>
          <a:p>
            <a:pPr algn="ctr"/>
            <a:r>
              <a:rPr lang="ar-SA" altLang="ja-JP" b="1" dirty="0" smtClean="0">
                <a:solidFill>
                  <a:srgbClr val="0070C0"/>
                </a:solidFill>
              </a:rPr>
              <a:t>كيف يتم اختيار المشاركين؟</a:t>
            </a:r>
            <a:endParaRPr kumimoji="1" lang="ja-JP" altLang="en-US" b="1" dirty="0">
              <a:solidFill>
                <a:srgbClr val="0070C0"/>
              </a:solidFill>
            </a:endParaRPr>
          </a:p>
        </p:txBody>
      </p:sp>
      <p:sp>
        <p:nvSpPr>
          <p:cNvPr id="3" name="コンテンツ プレースホルダー 2"/>
          <p:cNvSpPr>
            <a:spLocks noGrp="1"/>
          </p:cNvSpPr>
          <p:nvPr>
            <p:ph idx="1"/>
          </p:nvPr>
        </p:nvSpPr>
        <p:spPr>
          <a:xfrm>
            <a:off x="290945" y="1293758"/>
            <a:ext cx="8562109" cy="3931920"/>
          </a:xfrm>
        </p:spPr>
        <p:txBody>
          <a:bodyPr>
            <a:noAutofit/>
          </a:bodyPr>
          <a:lstStyle/>
          <a:p>
            <a:pPr algn="r" rtl="1">
              <a:buFont typeface="Arial" panose="020B0604020202020204" pitchFamily="34" charset="0"/>
              <a:buChar char="•"/>
            </a:pPr>
            <a:r>
              <a:rPr lang="ar-SA" altLang="ja-JP" sz="2400" dirty="0" smtClean="0"/>
              <a:t>يجب </a:t>
            </a:r>
            <a:r>
              <a:rPr lang="ar-SA" altLang="ja-JP" sz="2400" dirty="0"/>
              <a:t>أن تكون جنسية المشاركين غير يابانية وأن تكون </a:t>
            </a:r>
            <a:r>
              <a:rPr lang="ar-SA" altLang="ja-JP" sz="2400" b="1" dirty="0">
                <a:solidFill>
                  <a:srgbClr val="0070C0"/>
                </a:solidFill>
              </a:rPr>
              <a:t>لغتهم الأولى هي اللغة </a:t>
            </a:r>
            <a:r>
              <a:rPr lang="ar-SA" altLang="ja-JP" sz="2400" b="1" dirty="0" smtClean="0">
                <a:solidFill>
                  <a:srgbClr val="0070C0"/>
                </a:solidFill>
              </a:rPr>
              <a:t>العربية</a:t>
            </a:r>
            <a:r>
              <a:rPr lang="ar-SA" altLang="ja-JP" sz="2400" dirty="0" smtClean="0"/>
              <a:t>.</a:t>
            </a:r>
            <a:endParaRPr lang="ar-SA" altLang="ja-JP" sz="2400" dirty="0"/>
          </a:p>
          <a:p>
            <a:pPr algn="r" rtl="1">
              <a:buFont typeface="Arial" panose="020B0604020202020204" pitchFamily="34" charset="0"/>
              <a:buChar char="•"/>
            </a:pPr>
            <a:r>
              <a:rPr lang="ar-SA" altLang="ja-JP" sz="2400" dirty="0" smtClean="0"/>
              <a:t>سيتم اختيار </a:t>
            </a:r>
            <a:r>
              <a:rPr lang="en-US" altLang="ja-JP" sz="2400" b="1" dirty="0" smtClean="0">
                <a:solidFill>
                  <a:srgbClr val="0070C0"/>
                </a:solidFill>
              </a:rPr>
              <a:t>8</a:t>
            </a:r>
            <a:r>
              <a:rPr lang="ar-SA" altLang="ja-JP" sz="2400" b="1" dirty="0" smtClean="0">
                <a:solidFill>
                  <a:srgbClr val="0070C0"/>
                </a:solidFill>
              </a:rPr>
              <a:t> </a:t>
            </a:r>
            <a:r>
              <a:rPr lang="ar-SA" altLang="ja-JP" sz="2400" b="1" dirty="0">
                <a:solidFill>
                  <a:srgbClr val="0070C0"/>
                </a:solidFill>
              </a:rPr>
              <a:t>أشخاص لمستوى المبتدئين </a:t>
            </a:r>
            <a:r>
              <a:rPr lang="ar-SA" altLang="ja-JP" sz="2400" b="1" dirty="0" smtClean="0">
                <a:solidFill>
                  <a:srgbClr val="0070C0"/>
                </a:solidFill>
              </a:rPr>
              <a:t>و</a:t>
            </a:r>
            <a:r>
              <a:rPr lang="en-US" altLang="ja-JP" sz="2400" b="1" dirty="0" smtClean="0">
                <a:solidFill>
                  <a:srgbClr val="0070C0"/>
                </a:solidFill>
              </a:rPr>
              <a:t>7</a:t>
            </a:r>
            <a:r>
              <a:rPr lang="ar-SA" altLang="ja-JP" sz="2400" b="1" dirty="0" smtClean="0">
                <a:solidFill>
                  <a:srgbClr val="0070C0"/>
                </a:solidFill>
              </a:rPr>
              <a:t> </a:t>
            </a:r>
            <a:r>
              <a:rPr lang="ar-SA" altLang="ja-JP" sz="2400" b="1" dirty="0">
                <a:solidFill>
                  <a:srgbClr val="0070C0"/>
                </a:solidFill>
              </a:rPr>
              <a:t>أشخاص لمستوى </a:t>
            </a:r>
            <a:r>
              <a:rPr lang="ar-SA" altLang="ja-JP" sz="2400" b="1" dirty="0" smtClean="0">
                <a:solidFill>
                  <a:srgbClr val="0070C0"/>
                </a:solidFill>
              </a:rPr>
              <a:t>المتقدمين</a:t>
            </a:r>
            <a:r>
              <a:rPr lang="ar-SA" altLang="ja-JP" sz="2400" dirty="0" smtClean="0"/>
              <a:t>. يجر</a:t>
            </a:r>
            <a:r>
              <a:rPr lang="ar-SA" altLang="ja-JP" sz="2400" dirty="0"/>
              <a:t>ي</a:t>
            </a:r>
            <a:r>
              <a:rPr lang="ar-SA" altLang="ja-JP" sz="2400" dirty="0" smtClean="0"/>
              <a:t> اختيار </a:t>
            </a:r>
            <a:r>
              <a:rPr lang="ar-SA" altLang="ja-JP" sz="2400" dirty="0"/>
              <a:t>المشاركين </a:t>
            </a:r>
            <a:r>
              <a:rPr lang="ar-EG" altLang="ja-JP" sz="2400" dirty="0" smtClean="0"/>
              <a:t>عن طريق</a:t>
            </a:r>
            <a:r>
              <a:rPr lang="ar-SA" altLang="ja-JP" sz="2400" dirty="0" smtClean="0"/>
              <a:t> تقييم </a:t>
            </a:r>
            <a:r>
              <a:rPr lang="ar-SA" altLang="ja-JP" sz="2400" dirty="0"/>
              <a:t>مسودة الخطاب التي يتم </a:t>
            </a:r>
            <a:r>
              <a:rPr lang="ar-SA" altLang="ja-JP" sz="2400" dirty="0" smtClean="0"/>
              <a:t>تقديمها </a:t>
            </a:r>
            <a:r>
              <a:rPr lang="ar-SA" altLang="ja-JP" sz="2400" dirty="0"/>
              <a:t>عند التسجيل.</a:t>
            </a:r>
          </a:p>
          <a:p>
            <a:pPr algn="r" rtl="1">
              <a:buFont typeface="Arial" panose="020B0604020202020204" pitchFamily="34" charset="0"/>
              <a:buChar char="•"/>
            </a:pPr>
            <a:r>
              <a:rPr lang="ar-SA" altLang="ja-JP" sz="2400" dirty="0" smtClean="0"/>
              <a:t>يجب </a:t>
            </a:r>
            <a:r>
              <a:rPr lang="ar-SA" altLang="ja-JP" sz="2400" dirty="0"/>
              <a:t>أن يكون المشاركون </a:t>
            </a:r>
            <a:r>
              <a:rPr lang="ar-SA" altLang="ja-JP" sz="2400" dirty="0" smtClean="0"/>
              <a:t>م</a:t>
            </a:r>
            <a:r>
              <a:rPr lang="ar-EG" altLang="ja-JP" sz="2400" dirty="0" smtClean="0"/>
              <a:t>ن متعلمي </a:t>
            </a:r>
            <a:r>
              <a:rPr lang="ar-SA" altLang="ja-JP" sz="2400" dirty="0" smtClean="0"/>
              <a:t>اللغة </a:t>
            </a:r>
            <a:r>
              <a:rPr lang="ar-SA" altLang="ja-JP" sz="2400" dirty="0"/>
              <a:t>اليابانية، مع قدرتهم على إلقاء </a:t>
            </a:r>
            <a:r>
              <a:rPr lang="ar-EG" altLang="ja-JP" sz="2400" dirty="0" smtClean="0"/>
              <a:t>خطابهم</a:t>
            </a:r>
            <a:r>
              <a:rPr lang="ar-SA" altLang="ja-JP" sz="2400" dirty="0" smtClean="0"/>
              <a:t> </a:t>
            </a:r>
            <a:r>
              <a:rPr lang="ar-SA" altLang="ja-JP" sz="2400" dirty="0"/>
              <a:t>باللغة اليابانية لمدة لا تقل عن </a:t>
            </a:r>
            <a:r>
              <a:rPr lang="ar-SA" altLang="ja-JP" sz="2400" dirty="0" smtClean="0"/>
              <a:t>٣ </a:t>
            </a:r>
            <a:r>
              <a:rPr lang="ar-SA" altLang="ja-JP" sz="2400" dirty="0"/>
              <a:t>دقائق ولا تزيد </a:t>
            </a:r>
            <a:r>
              <a:rPr lang="ar-SA" altLang="ja-JP" sz="2400" dirty="0" smtClean="0"/>
              <a:t>عن ٤ دقائق.</a:t>
            </a:r>
          </a:p>
          <a:p>
            <a:pPr algn="r" rtl="1">
              <a:buFont typeface="Arial" panose="020B0604020202020204" pitchFamily="34" charset="0"/>
              <a:buChar char="•"/>
            </a:pPr>
            <a:r>
              <a:rPr lang="ar-SA" altLang="ja-JP" sz="2400" dirty="0"/>
              <a:t>سوف تقوم القنصلية العامة </a:t>
            </a:r>
            <a:r>
              <a:rPr lang="ar-SA" altLang="ja-JP" sz="2400" dirty="0" smtClean="0"/>
              <a:t>بتدقيق مسودة </a:t>
            </a:r>
            <a:r>
              <a:rPr lang="ar-SA" altLang="ja-JP" sz="2400" dirty="0"/>
              <a:t>الخطاب المرسلة مسبقا. وسيتم رفض المشاركة في الحالات التالية: </a:t>
            </a:r>
            <a:r>
              <a:rPr lang="ar-SA" altLang="ja-JP" sz="2400" dirty="0" smtClean="0"/>
              <a:t>(١) إذا كان</a:t>
            </a:r>
            <a:r>
              <a:rPr lang="ar-EG" altLang="ja-JP" sz="2400" dirty="0" smtClean="0"/>
              <a:t> مستوى</a:t>
            </a:r>
            <a:r>
              <a:rPr lang="ar-SA" altLang="ja-JP" sz="2400" dirty="0" smtClean="0"/>
              <a:t> </a:t>
            </a:r>
            <a:r>
              <a:rPr lang="ar-SA" altLang="ja-JP" sz="2400" dirty="0"/>
              <a:t>مسودة الخطاب </a:t>
            </a:r>
            <a:r>
              <a:rPr lang="ar-EG" altLang="ja-JP" sz="2400" dirty="0" smtClean="0"/>
              <a:t>المرسلة تحت المستوى المطلوب لغوياً </a:t>
            </a:r>
            <a:r>
              <a:rPr lang="ar-SA" altLang="ja-JP" sz="2400" dirty="0" smtClean="0"/>
              <a:t>بسبب </a:t>
            </a:r>
            <a:r>
              <a:rPr lang="ar-SA" altLang="ja-JP" sz="2400" dirty="0"/>
              <a:t>عدم كفاءة المشارك في اللغة </a:t>
            </a:r>
            <a:r>
              <a:rPr lang="ar-SA" altLang="ja-JP" sz="2400" dirty="0" smtClean="0"/>
              <a:t>اليابانية</a:t>
            </a:r>
            <a:r>
              <a:rPr lang="ar-EG" altLang="ja-JP" sz="2400" dirty="0" smtClean="0"/>
              <a:t>.</a:t>
            </a:r>
            <a:r>
              <a:rPr lang="ar-SA" altLang="ja-JP" sz="2400" dirty="0" smtClean="0"/>
              <a:t> (٢) إذا </a:t>
            </a:r>
            <a:r>
              <a:rPr lang="ar-SA" altLang="ja-JP" sz="2400" dirty="0"/>
              <a:t>كان الخطاب يضر بالنظام العام أو </a:t>
            </a:r>
            <a:r>
              <a:rPr lang="ar-SA" altLang="ja-JP" sz="2400" dirty="0" smtClean="0"/>
              <a:t>الأخلاق.</a:t>
            </a:r>
            <a:endParaRPr lang="ar-SA" altLang="ja-JP" sz="2400" dirty="0"/>
          </a:p>
        </p:txBody>
      </p:sp>
    </p:spTree>
    <p:extLst>
      <p:ext uri="{BB962C8B-B14F-4D97-AF65-F5344CB8AC3E}">
        <p14:creationId xmlns:p14="http://schemas.microsoft.com/office/powerpoint/2010/main" val="3178967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203200"/>
            <a:ext cx="7680960" cy="1090558"/>
          </a:xfrm>
        </p:spPr>
        <p:txBody>
          <a:bodyPr/>
          <a:lstStyle/>
          <a:p>
            <a:pPr algn="ctr"/>
            <a:r>
              <a:rPr lang="ar-SA" altLang="ja-JP" b="1" dirty="0" smtClean="0">
                <a:solidFill>
                  <a:srgbClr val="0070C0"/>
                </a:solidFill>
              </a:rPr>
              <a:t>ما هي شروط المشاركة؟</a:t>
            </a:r>
            <a:endParaRPr kumimoji="1" lang="ja-JP" altLang="en-US" b="1" dirty="0">
              <a:solidFill>
                <a:srgbClr val="0070C0"/>
              </a:solidFill>
            </a:endParaRPr>
          </a:p>
        </p:txBody>
      </p:sp>
      <p:sp>
        <p:nvSpPr>
          <p:cNvPr id="3" name="コンテンツ プレースホルダー 2"/>
          <p:cNvSpPr>
            <a:spLocks noGrp="1"/>
          </p:cNvSpPr>
          <p:nvPr>
            <p:ph idx="1"/>
          </p:nvPr>
        </p:nvSpPr>
        <p:spPr>
          <a:xfrm>
            <a:off x="193965" y="1114828"/>
            <a:ext cx="8672944" cy="3931920"/>
          </a:xfrm>
        </p:spPr>
        <p:txBody>
          <a:bodyPr>
            <a:noAutofit/>
          </a:bodyPr>
          <a:lstStyle/>
          <a:p>
            <a:pPr algn="r" rtl="1">
              <a:buFont typeface="Arial" panose="020B0604020202020204" pitchFamily="34" charset="0"/>
              <a:buChar char="•"/>
            </a:pPr>
            <a:r>
              <a:rPr lang="ar-SA" altLang="ja-JP" sz="2400" dirty="0"/>
              <a:t>يمكن للمشاركين إحضار "مذكرة" خلال إلقاء الخطاب، ولكن يجب عليهم </a:t>
            </a:r>
            <a:r>
              <a:rPr lang="ar-EG" altLang="ja-JP" sz="2400" dirty="0" smtClean="0"/>
              <a:t>مواجهة </a:t>
            </a:r>
            <a:r>
              <a:rPr lang="ar-SA" altLang="ja-JP" sz="2400" dirty="0" smtClean="0"/>
              <a:t>الجمهور </a:t>
            </a:r>
            <a:r>
              <a:rPr lang="ar-SA" altLang="ja-JP" sz="2400" dirty="0"/>
              <a:t>والتحدث إليهم، كما يستحسن عدم قراءة النص أثناء إلقاء </a:t>
            </a:r>
            <a:r>
              <a:rPr lang="ar-SA" altLang="ja-JP" sz="2400" dirty="0" smtClean="0"/>
              <a:t>الخطاب</a:t>
            </a:r>
            <a:r>
              <a:rPr lang="ar-EG" altLang="ja-JP" sz="2400" dirty="0" smtClean="0"/>
              <a:t>.</a:t>
            </a:r>
            <a:endParaRPr lang="ar-SA" altLang="ja-JP" sz="2400" dirty="0"/>
          </a:p>
          <a:p>
            <a:pPr algn="r" rtl="1">
              <a:buFont typeface="Arial" panose="020B0604020202020204" pitchFamily="34" charset="0"/>
              <a:buChar char="•"/>
            </a:pPr>
            <a:r>
              <a:rPr lang="ar-SA" altLang="ja-JP" sz="2400" dirty="0"/>
              <a:t>سوف يتبع الخطابَ سؤال من أحد الحكام. </a:t>
            </a:r>
          </a:p>
          <a:p>
            <a:pPr algn="r" rtl="1">
              <a:buFont typeface="Arial" panose="020B0604020202020204" pitchFamily="34" charset="0"/>
              <a:buChar char="•"/>
            </a:pPr>
            <a:r>
              <a:rPr lang="ar-SA" altLang="ja-JP" sz="2400" b="1" dirty="0">
                <a:solidFill>
                  <a:srgbClr val="0070C0"/>
                </a:solidFill>
              </a:rPr>
              <a:t>سوف يتم </a:t>
            </a:r>
            <a:r>
              <a:rPr lang="ar-SA" altLang="ja-JP" sz="2400" b="1" dirty="0" smtClean="0">
                <a:solidFill>
                  <a:srgbClr val="0070C0"/>
                </a:solidFill>
              </a:rPr>
              <a:t>اختيار </a:t>
            </a:r>
            <a:r>
              <a:rPr lang="ar-SA" altLang="ja-JP" sz="2400" b="1" dirty="0">
                <a:solidFill>
                  <a:srgbClr val="0070C0"/>
                </a:solidFill>
              </a:rPr>
              <a:t>الفائزين على أساس قواعد النحو والنطق ومحتوى الخطاب وقدرة الإجابة على أسئلة الحكام وغيرها</a:t>
            </a:r>
            <a:r>
              <a:rPr lang="ar-SA" altLang="ja-JP" sz="2400" dirty="0"/>
              <a:t>. </a:t>
            </a:r>
          </a:p>
          <a:p>
            <a:pPr algn="r" rtl="1">
              <a:buFont typeface="Arial" panose="020B0604020202020204" pitchFamily="34" charset="0"/>
              <a:buChar char="•"/>
            </a:pPr>
            <a:r>
              <a:rPr lang="ar-SA" altLang="ja-JP" sz="2400" dirty="0"/>
              <a:t>لا يمكن للمشاركين </a:t>
            </a:r>
            <a:r>
              <a:rPr lang="ar-SA" altLang="ja-JP" sz="2400" dirty="0" smtClean="0"/>
              <a:t>استخدام</a:t>
            </a:r>
            <a:r>
              <a:rPr lang="ar-EG" altLang="ja-JP" sz="2400" dirty="0" smtClean="0"/>
              <a:t> برنامج</a:t>
            </a:r>
            <a:r>
              <a:rPr lang="ar-SA" altLang="ja-JP" sz="2400" dirty="0" smtClean="0"/>
              <a:t> </a:t>
            </a:r>
            <a:r>
              <a:rPr lang="ar-SA" altLang="ja-JP" sz="2400" dirty="0"/>
              <a:t>باوربوينت، أو توزيع الكتيبات أو عرض الصور أثناء الخطاب. وعلى المشاركين عدم </a:t>
            </a:r>
            <a:r>
              <a:rPr lang="ar-SA" altLang="ja-JP" sz="2400" dirty="0" smtClean="0"/>
              <a:t>إحضار </a:t>
            </a:r>
            <a:r>
              <a:rPr lang="ar-EG" altLang="ja-JP" sz="2400" dirty="0" smtClean="0"/>
              <a:t>أغراض</a:t>
            </a:r>
            <a:r>
              <a:rPr lang="ar-SA" altLang="ja-JP" sz="2400" dirty="0" smtClean="0"/>
              <a:t> مثل </a:t>
            </a:r>
            <a:r>
              <a:rPr lang="ar-EG" altLang="ja-JP" sz="2400" dirty="0" smtClean="0"/>
              <a:t>ال</a:t>
            </a:r>
            <a:r>
              <a:rPr lang="ar-SA" altLang="ja-JP" sz="2400" dirty="0" smtClean="0"/>
              <a:t>هاتف </a:t>
            </a:r>
            <a:r>
              <a:rPr lang="ar-SA" altLang="ja-JP" sz="2400" dirty="0"/>
              <a:t>الجوال وآلات التصوير والكاميرات والآلات الموسيقية </a:t>
            </a:r>
            <a:r>
              <a:rPr lang="ar-SA" altLang="ja-JP" sz="2400" dirty="0" smtClean="0"/>
              <a:t>وغيرها</a:t>
            </a:r>
            <a:r>
              <a:rPr lang="ar-EG" altLang="ja-JP" sz="2400" dirty="0" smtClean="0"/>
              <a:t> </a:t>
            </a:r>
            <a:r>
              <a:rPr lang="ar-SA" altLang="ja-JP" sz="2400" dirty="0"/>
              <a:t>إلى </a:t>
            </a:r>
            <a:r>
              <a:rPr lang="ar-SA" altLang="ja-JP" sz="2400" dirty="0" smtClean="0"/>
              <a:t>المنصة. </a:t>
            </a:r>
            <a:r>
              <a:rPr lang="ar-SA" altLang="ja-JP" sz="2400" dirty="0"/>
              <a:t>سيتم توفير الميكروفون من قِبل الجهة المنظمة.</a:t>
            </a:r>
          </a:p>
          <a:p>
            <a:pPr algn="r" rtl="1">
              <a:buFont typeface="Arial" panose="020B0604020202020204" pitchFamily="34" charset="0"/>
              <a:buChar char="•"/>
            </a:pPr>
            <a:r>
              <a:rPr lang="ar-SA" altLang="ja-JP" sz="2400" dirty="0"/>
              <a:t>يمنع إلقاء الخطابات ذات </a:t>
            </a:r>
            <a:r>
              <a:rPr lang="ar-EG" altLang="ja-JP" sz="2400" dirty="0" smtClean="0"/>
              <a:t>ال</a:t>
            </a:r>
            <a:r>
              <a:rPr lang="ar-SA" altLang="ja-JP" sz="2400" dirty="0" smtClean="0"/>
              <a:t>مضمون </a:t>
            </a:r>
            <a:r>
              <a:rPr lang="ar-EG" altLang="ja-JP" sz="2400" dirty="0" smtClean="0"/>
              <a:t>ال</a:t>
            </a:r>
            <a:r>
              <a:rPr lang="ar-SA" altLang="ja-JP" sz="2400" dirty="0" smtClean="0"/>
              <a:t>سياسي</a:t>
            </a:r>
            <a:r>
              <a:rPr lang="ar-SA" altLang="ja-JP" sz="2400" dirty="0"/>
              <a:t>.</a:t>
            </a:r>
          </a:p>
          <a:p>
            <a:pPr algn="r" rtl="1">
              <a:buFont typeface="Arial" panose="020B0604020202020204" pitchFamily="34" charset="0"/>
              <a:buChar char="•"/>
            </a:pPr>
            <a:r>
              <a:rPr lang="ar-SA" altLang="ja-JP" sz="2400" dirty="0"/>
              <a:t>قد تطلب القنصلية العامة من المشارك </a:t>
            </a:r>
            <a:r>
              <a:rPr lang="ar-SA" altLang="ja-JP" sz="2400" dirty="0" smtClean="0"/>
              <a:t>مراجعة </a:t>
            </a:r>
            <a:r>
              <a:rPr lang="ar-SA" altLang="ja-JP" sz="2400" dirty="0"/>
              <a:t>خطابه في حال وجود عنصر غير ملائم في </a:t>
            </a:r>
            <a:r>
              <a:rPr lang="ar-SA" altLang="ja-JP" sz="2400" dirty="0" smtClean="0"/>
              <a:t>المسودة</a:t>
            </a:r>
            <a:r>
              <a:rPr lang="ar-EG" altLang="ja-JP" sz="2400" dirty="0"/>
              <a:t>.</a:t>
            </a:r>
            <a:endParaRPr lang="ar-SA" altLang="ja-JP" sz="2400" dirty="0"/>
          </a:p>
          <a:p>
            <a:pPr algn="r" rtl="1">
              <a:buFont typeface="Arial" panose="020B0604020202020204" pitchFamily="34" charset="0"/>
              <a:buChar char="•"/>
            </a:pPr>
            <a:endParaRPr lang="ar-SA" altLang="ja-JP" sz="2400" dirty="0"/>
          </a:p>
        </p:txBody>
      </p:sp>
    </p:spTree>
    <p:extLst>
      <p:ext uri="{BB962C8B-B14F-4D97-AF65-F5344CB8AC3E}">
        <p14:creationId xmlns:p14="http://schemas.microsoft.com/office/powerpoint/2010/main" val="636775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1520" y="508000"/>
            <a:ext cx="7680960" cy="1090558"/>
          </a:xfrm>
        </p:spPr>
        <p:txBody>
          <a:bodyPr/>
          <a:lstStyle/>
          <a:p>
            <a:pPr algn="ctr"/>
            <a:r>
              <a:rPr kumimoji="1" lang="ar-SA" altLang="ja-JP" b="1" dirty="0" smtClean="0">
                <a:solidFill>
                  <a:srgbClr val="0070C0"/>
                </a:solidFill>
              </a:rPr>
              <a:t>ملاحظات</a:t>
            </a:r>
            <a:endParaRPr kumimoji="1" lang="ja-JP" altLang="en-US" b="1" dirty="0">
              <a:solidFill>
                <a:srgbClr val="0070C0"/>
              </a:solidFill>
            </a:endParaRPr>
          </a:p>
        </p:txBody>
      </p:sp>
      <p:sp>
        <p:nvSpPr>
          <p:cNvPr id="3" name="コンテンツ プレースホルダー 2"/>
          <p:cNvSpPr>
            <a:spLocks noGrp="1"/>
          </p:cNvSpPr>
          <p:nvPr>
            <p:ph idx="1"/>
          </p:nvPr>
        </p:nvSpPr>
        <p:spPr>
          <a:xfrm>
            <a:off x="235528" y="1798319"/>
            <a:ext cx="8672944" cy="3931920"/>
          </a:xfrm>
        </p:spPr>
        <p:txBody>
          <a:bodyPr>
            <a:noAutofit/>
          </a:bodyPr>
          <a:lstStyle/>
          <a:p>
            <a:pPr algn="r" rtl="1">
              <a:buFont typeface="Arial" panose="020B0604020202020204" pitchFamily="34" charset="0"/>
              <a:buChar char="•"/>
            </a:pPr>
            <a:r>
              <a:rPr lang="ar-EG" altLang="ja-JP" sz="3200" dirty="0" smtClean="0"/>
              <a:t>في ختام </a:t>
            </a:r>
            <a:r>
              <a:rPr lang="ar-SA" altLang="ja-JP" sz="3200" dirty="0" smtClean="0"/>
              <a:t>المسابقة</a:t>
            </a:r>
            <a:r>
              <a:rPr lang="ar-SA" altLang="ja-JP" sz="3200" dirty="0"/>
              <a:t>، سوف تكون هناك </a:t>
            </a:r>
            <a:r>
              <a:rPr lang="ar-SA" altLang="ja-JP" sz="3200" b="1" dirty="0">
                <a:solidFill>
                  <a:srgbClr val="0070C0"/>
                </a:solidFill>
              </a:rPr>
              <a:t>جلسة تفاعلية لمدة ساعة واحدة</a:t>
            </a:r>
            <a:r>
              <a:rPr lang="ar-SA" altLang="ja-JP" sz="3200" dirty="0"/>
              <a:t>، ويمكن للحضور التعرف على </a:t>
            </a:r>
            <a:r>
              <a:rPr lang="ar-SA" altLang="ja-JP" sz="3200" dirty="0" smtClean="0"/>
              <a:t>ممثلي بعض </a:t>
            </a:r>
            <a:r>
              <a:rPr lang="ar-SA" altLang="ja-JP" sz="3200" dirty="0"/>
              <a:t>الشركات اليابانية </a:t>
            </a:r>
            <a:r>
              <a:rPr lang="ar-SA" altLang="ja-JP" sz="3200" dirty="0" smtClean="0"/>
              <a:t>في جدة وتبادل </a:t>
            </a:r>
            <a:r>
              <a:rPr lang="ar-SA" altLang="ja-JP" sz="3200" dirty="0"/>
              <a:t>وجهات </a:t>
            </a:r>
            <a:r>
              <a:rPr lang="ar-SA" altLang="ja-JP" sz="3200" dirty="0" smtClean="0"/>
              <a:t>النظر معهم.</a:t>
            </a:r>
          </a:p>
          <a:p>
            <a:pPr algn="r" rtl="1">
              <a:buFont typeface="Arial" panose="020B0604020202020204" pitchFamily="34" charset="0"/>
              <a:buChar char="•"/>
            </a:pPr>
            <a:r>
              <a:rPr lang="ar-SA" altLang="ja-JP" sz="3200" dirty="0" smtClean="0"/>
              <a:t>شروط المسابقة </a:t>
            </a:r>
            <a:r>
              <a:rPr lang="ar-SA" altLang="ja-JP" sz="3200" dirty="0"/>
              <a:t>قابلة للتغيير بدون إعلان مسبق</a:t>
            </a:r>
            <a:r>
              <a:rPr lang="ar-SA" altLang="ja-JP" sz="3200" dirty="0" smtClean="0"/>
              <a:t>.</a:t>
            </a:r>
          </a:p>
          <a:p>
            <a:pPr algn="r" rtl="1">
              <a:buFont typeface="Arial" panose="020B0604020202020204" pitchFamily="34" charset="0"/>
              <a:buChar char="•"/>
            </a:pPr>
            <a:r>
              <a:rPr lang="ar-EG" altLang="ja-JP" sz="3200" dirty="0" smtClean="0"/>
              <a:t>في حال وجود</a:t>
            </a:r>
            <a:r>
              <a:rPr lang="ar-SA" altLang="ja-JP" sz="3200" dirty="0" smtClean="0"/>
              <a:t>أي استفسارات، </a:t>
            </a:r>
            <a:r>
              <a:rPr lang="ar-SA" altLang="ja-JP" sz="3200" dirty="0"/>
              <a:t>يرجى </a:t>
            </a:r>
            <a:r>
              <a:rPr lang="ar-EG" altLang="ja-JP" sz="3200" dirty="0" smtClean="0"/>
              <a:t>إرسالها إلى</a:t>
            </a:r>
            <a:r>
              <a:rPr lang="ar-SA" altLang="ja-JP" sz="3200" dirty="0" smtClean="0"/>
              <a:t>البريد </a:t>
            </a:r>
            <a:r>
              <a:rPr lang="ar-SA" altLang="ja-JP" sz="3200" dirty="0"/>
              <a:t>الإلكتروني الخاص بالقسم </a:t>
            </a:r>
            <a:r>
              <a:rPr lang="ar-SA" altLang="ja-JP" sz="3200" dirty="0" smtClean="0"/>
              <a:t>الثقافي: </a:t>
            </a:r>
            <a:r>
              <a:rPr lang="en-US" altLang="ja-JP" sz="3200" b="1" dirty="0">
                <a:solidFill>
                  <a:srgbClr val="0070C0"/>
                </a:solidFill>
              </a:rPr>
              <a:t>info.cgj@je.mofa.go.jp</a:t>
            </a:r>
            <a:r>
              <a:rPr lang="en-US" altLang="ja-JP" sz="3200" dirty="0"/>
              <a:t> </a:t>
            </a:r>
            <a:endParaRPr lang="ar-SA" altLang="ja-JP" sz="3200" dirty="0"/>
          </a:p>
        </p:txBody>
      </p:sp>
    </p:spTree>
    <p:extLst>
      <p:ext uri="{BB962C8B-B14F-4D97-AF65-F5344CB8AC3E}">
        <p14:creationId xmlns:p14="http://schemas.microsoft.com/office/powerpoint/2010/main" val="3472040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シャボン">
  <a:themeElements>
    <a:clrScheme name="シャボン">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シャボン">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シャボン">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TM03457510[[fn=シャボン]]</Template>
  <TotalTime>0</TotalTime>
  <Words>497</Words>
  <Application>Microsoft Office PowerPoint</Application>
  <PresentationFormat>画面に合わせる (4:3)</PresentationFormat>
  <Paragraphs>33</Paragraphs>
  <Slides>6</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6</vt:i4>
      </vt:variant>
    </vt:vector>
  </HeadingPairs>
  <TitlesOfParts>
    <vt:vector size="16" baseType="lpstr">
      <vt:lpstr>AR P教科書体M</vt:lpstr>
      <vt:lpstr>ＭＳ Ｐゴシック</vt:lpstr>
      <vt:lpstr>ＭＳ ゴシック</vt:lpstr>
      <vt:lpstr>Tahoma 本文</vt:lpstr>
      <vt:lpstr>Arial</vt:lpstr>
      <vt:lpstr>Calibri</vt:lpstr>
      <vt:lpstr>Century Gothic</vt:lpstr>
      <vt:lpstr>Garamond</vt:lpstr>
      <vt:lpstr>Tahoma</vt:lpstr>
      <vt:lpstr>シャボン</vt:lpstr>
      <vt:lpstr>PowerPoint プレゼンテーション</vt:lpstr>
      <vt:lpstr>متى وأين تقام المسابقة؟</vt:lpstr>
      <vt:lpstr>كيف يمكنني التسجيل؟</vt:lpstr>
      <vt:lpstr>كيف يتم اختيار المشاركين؟</vt:lpstr>
      <vt:lpstr>ما هي شروط المشاركة؟</vt:lpstr>
      <vt:lpstr>ملاحظات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NISHIDA MITSUTAKA</dc:creator>
  <cp:lastModifiedBy>TETSUMURA JIN</cp:lastModifiedBy>
  <cp:revision>29</cp:revision>
  <dcterms:created xsi:type="dcterms:W3CDTF">2022-08-23T08:11:13Z</dcterms:created>
  <dcterms:modified xsi:type="dcterms:W3CDTF">2023-09-05T11:38:49Z</dcterms:modified>
</cp:coreProperties>
</file>